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0.4442105263157895</c:v>
                </c:pt>
                <c:pt idx="1">
                  <c:v>0.55157894736842106</c:v>
                </c:pt>
                <c:pt idx="2">
                  <c:v>0</c:v>
                </c:pt>
                <c:pt idx="3">
                  <c:v>4.2105263157894727E-3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Sheet1!$E$2:$E$9</c:f>
              <c:numCache>
                <c:formatCode>0.0;;</c:formatCode>
                <c:ptCount val="8"/>
                <c:pt idx="0">
                  <c:v>0</c:v>
                </c:pt>
                <c:pt idx="1">
                  <c:v>5.3457119009923169</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Sheet1!$F$2:$F$9</c:f>
              <c:numCache>
                <c:formatCode>0.0;;</c:formatCode>
                <c:ptCount val="8"/>
                <c:pt idx="0">
                  <c:v>5.6607487674308379</c:v>
                </c:pt>
                <c:pt idx="1">
                  <c:v>0</c:v>
                </c:pt>
                <c:pt idx="2">
                  <c:v>0</c:v>
                </c:pt>
                <c:pt idx="3">
                  <c:v>5.3375582568797304</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Sheet1!$G$2:$G$9</c:f>
              <c:numCache>
                <c:formatCode>0.0;;</c:formatCode>
                <c:ptCount val="8"/>
                <c:pt idx="0">
                  <c:v>0</c:v>
                </c:pt>
                <c:pt idx="1">
                  <c:v>0</c:v>
                </c:pt>
                <c:pt idx="2">
                  <c:v>0</c:v>
                </c:pt>
                <c:pt idx="3">
                  <c:v>0</c:v>
                </c:pt>
                <c:pt idx="4">
                  <c:v>6.2210160468496642</c:v>
                </c:pt>
                <c:pt idx="5">
                  <c:v>5.932975187748772</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4.3392512325691621</c:v>
                </c:pt>
                <c:pt idx="1">
                  <c:v>4.6542880990076831</c:v>
                </c:pt>
                <c:pt idx="2">
                  <c:v>0</c:v>
                </c:pt>
                <c:pt idx="3">
                  <c:v>4.6624417431202696</c:v>
                </c:pt>
                <c:pt idx="4">
                  <c:v>3.7789839531503358</c:v>
                </c:pt>
                <c:pt idx="5">
                  <c:v>4.067024812251228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Sheet1!$E$2:$E$9</c:f>
              <c:numCache>
                <c:formatCode>0.0;;</c:formatCode>
                <c:ptCount val="8"/>
                <c:pt idx="0">
                  <c:v>0</c:v>
                </c:pt>
                <c:pt idx="1">
                  <c:v>0</c:v>
                </c:pt>
                <c:pt idx="2">
                  <c:v>0</c:v>
                </c:pt>
                <c:pt idx="3">
                  <c:v>0</c:v>
                </c:pt>
                <c:pt idx="4">
                  <c:v>7.4622964000281051</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Sheet1!$F$2:$F$9</c:f>
              <c:numCache>
                <c:formatCode>0.0;;</c:formatCode>
                <c:ptCount val="8"/>
                <c:pt idx="0">
                  <c:v>0</c:v>
                </c:pt>
                <c:pt idx="1">
                  <c:v>7.5661583316404499</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Sheet1!$G$2:$G$9</c:f>
              <c:numCache>
                <c:formatCode>0.0;;</c:formatCode>
                <c:ptCount val="8"/>
                <c:pt idx="0">
                  <c:v>7.9461502251858116</c:v>
                </c:pt>
                <c:pt idx="1">
                  <c:v>0</c:v>
                </c:pt>
                <c:pt idx="2">
                  <c:v>0</c:v>
                </c:pt>
                <c:pt idx="3">
                  <c:v>7.783694234370989</c:v>
                </c:pt>
                <c:pt idx="4">
                  <c:v>0</c:v>
                </c:pt>
                <c:pt idx="5">
                  <c:v>8.8711441735389034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2.0538497748141884</c:v>
                </c:pt>
                <c:pt idx="1">
                  <c:v>2.4338416683595501</c:v>
                </c:pt>
                <c:pt idx="2">
                  <c:v>0</c:v>
                </c:pt>
                <c:pt idx="3">
                  <c:v>2.216305765629011</c:v>
                </c:pt>
                <c:pt idx="4">
                  <c:v>2.5377035999718949</c:v>
                </c:pt>
                <c:pt idx="5">
                  <c:v>1.1288558264610966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Sheet1!$E$2:$E$9</c:f>
              <c:numCache>
                <c:formatCode>0.0;;</c:formatCode>
                <c:ptCount val="8"/>
                <c:pt idx="0">
                  <c:v>0</c:v>
                </c:pt>
                <c:pt idx="1">
                  <c:v>8.0224461797508972</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Sheet1!$G$2:$G$9</c:f>
              <c:numCache>
                <c:formatCode>0.0;;</c:formatCode>
                <c:ptCount val="8"/>
                <c:pt idx="0">
                  <c:v>8.7727037139920867</c:v>
                </c:pt>
                <c:pt idx="1">
                  <c:v>0</c:v>
                </c:pt>
                <c:pt idx="2">
                  <c:v>0</c:v>
                </c:pt>
                <c:pt idx="3">
                  <c:v>9.211132345182822</c:v>
                </c:pt>
                <c:pt idx="4">
                  <c:v>9.0593104738538717</c:v>
                </c:pt>
                <c:pt idx="5">
                  <c:v>9.2394224571501411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1.2272962860079133</c:v>
                </c:pt>
                <c:pt idx="1">
                  <c:v>1.9775538202491028</c:v>
                </c:pt>
                <c:pt idx="2">
                  <c:v>0</c:v>
                </c:pt>
                <c:pt idx="3">
                  <c:v>0.78886765481717802</c:v>
                </c:pt>
                <c:pt idx="4">
                  <c:v>0.94068952614612833</c:v>
                </c:pt>
                <c:pt idx="5">
                  <c:v>0.7605775428498589</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Sheet1!$E$2:$E$9</c:f>
              <c:numCache>
                <c:formatCode>0.0;;</c:formatCode>
                <c:ptCount val="8"/>
                <c:pt idx="0">
                  <c:v>0</c:v>
                </c:pt>
                <c:pt idx="1">
                  <c:v>2.6381107986826589</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Sheet1!$G$2:$G$9</c:f>
              <c:numCache>
                <c:formatCode>0.0;;</c:formatCode>
                <c:ptCount val="8"/>
                <c:pt idx="0">
                  <c:v>3.2956675816052279</c:v>
                </c:pt>
                <c:pt idx="1">
                  <c:v>0</c:v>
                </c:pt>
                <c:pt idx="2">
                  <c:v>0</c:v>
                </c:pt>
                <c:pt idx="3">
                  <c:v>3.0553020914153368</c:v>
                </c:pt>
                <c:pt idx="4">
                  <c:v>3.8445638328835252</c:v>
                </c:pt>
                <c:pt idx="5">
                  <c:v>4.0341786806817472</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6.7043324183947721</c:v>
                </c:pt>
                <c:pt idx="1">
                  <c:v>7.3618892013173411</c:v>
                </c:pt>
                <c:pt idx="2">
                  <c:v>0</c:v>
                </c:pt>
                <c:pt idx="3">
                  <c:v>6.9446979085846632</c:v>
                </c:pt>
                <c:pt idx="4">
                  <c:v>6.1554361671164752</c:v>
                </c:pt>
                <c:pt idx="5">
                  <c:v>5.9658213193182528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(86)</c:v>
                </c:pt>
                <c:pt idx="1">
                  <c:v>Royal Sussex County Hospital (31)</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(86)</c:v>
                </c:pt>
                <c:pt idx="1">
                  <c:v>Royal Sussex County Hospital (31)</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(86)</c:v>
                </c:pt>
                <c:pt idx="1">
                  <c:v>Royal Sussex County Hospital (31)</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(86)</c:v>
                </c:pt>
                <c:pt idx="1">
                  <c:v>Royal Sussex County Hospital (31)</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Sheet1!$G$2:$G$9</c:f>
              <c:numCache>
                <c:formatCode>0.0;;</c:formatCode>
                <c:ptCount val="8"/>
                <c:pt idx="0">
                  <c:v>6.778430376155506</c:v>
                </c:pt>
                <c:pt idx="1">
                  <c:v>7.0165773202301533</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(86)</c:v>
                </c:pt>
                <c:pt idx="1">
                  <c:v>Royal Sussex County Hospital (31)</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(86)</c:v>
                </c:pt>
                <c:pt idx="1">
                  <c:v>Royal Sussex County Hospital (31)</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(86)</c:v>
                </c:pt>
                <c:pt idx="1">
                  <c:v>Royal Sussex County Hospital (31)</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3.221569623844494</c:v>
                </c:pt>
                <c:pt idx="1">
                  <c:v>2.9834226797698467</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(468)</c:v>
                </c:pt>
                <c:pt idx="1">
                  <c:v>Royal Sussex County Hospital (136)</c:v>
                </c:pt>
                <c:pt idx="2">
                  <c:v>Royal Alexandra Children's Hospital (-)</c:v>
                </c:pt>
                <c:pt idx="3">
                  <c:v>Princess Royal Hospital (57)</c:v>
                </c:pt>
                <c:pt idx="4">
                  <c:v>St Richard's Hospital (132)</c:v>
                </c:pt>
                <c:pt idx="5">
                  <c:v>Worthing Hospital (121)</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(468)</c:v>
                </c:pt>
                <c:pt idx="1">
                  <c:v>Royal Sussex County Hospital (136)</c:v>
                </c:pt>
                <c:pt idx="2">
                  <c:v>Royal Alexandra Children's Hospital (-)</c:v>
                </c:pt>
                <c:pt idx="3">
                  <c:v>Princess Royal Hospital (57)</c:v>
                </c:pt>
                <c:pt idx="4">
                  <c:v>St Richard's Hospital (132)</c:v>
                </c:pt>
                <c:pt idx="5">
                  <c:v>Worthing Hospital (121)</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(468)</c:v>
                </c:pt>
                <c:pt idx="1">
                  <c:v>Royal Sussex County Hospital (136)</c:v>
                </c:pt>
                <c:pt idx="2">
                  <c:v>Royal Alexandra Children's Hospital (-)</c:v>
                </c:pt>
                <c:pt idx="3">
                  <c:v>Princess Royal Hospital (57)</c:v>
                </c:pt>
                <c:pt idx="4">
                  <c:v>St Richard's Hospital (132)</c:v>
                </c:pt>
                <c:pt idx="5">
                  <c:v>Worthing Hospital (121)</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(468)</c:v>
                </c:pt>
                <c:pt idx="1">
                  <c:v>Royal Sussex County Hospital (136)</c:v>
                </c:pt>
                <c:pt idx="2">
                  <c:v>Royal Alexandra Children's Hospital (-)</c:v>
                </c:pt>
                <c:pt idx="3">
                  <c:v>Princess Royal Hospital (57)</c:v>
                </c:pt>
                <c:pt idx="4">
                  <c:v>St Richard's Hospital (132)</c:v>
                </c:pt>
                <c:pt idx="5">
                  <c:v>Worthing Hospital (121)</c:v>
                </c:pt>
                <c:pt idx="6">
                  <c:v>Sussex Orthopaedic Centre (-)</c:v>
                </c:pt>
                <c:pt idx="7">
                  <c:v>Sussex Eye Hospital (-)</c:v>
                </c:pt>
              </c:strCache>
            </c:strRef>
          </c:cat>
          <c:val>
            <c:numRef>
              <c:f>Sheet1!$G$2:$G$9</c:f>
              <c:numCache>
                <c:formatCode>0.0;;</c:formatCode>
                <c:ptCount val="8"/>
                <c:pt idx="0">
                  <c:v>8.9126472467972988</c:v>
                </c:pt>
                <c:pt idx="1">
                  <c:v>8.7637760187917966</c:v>
                </c:pt>
                <c:pt idx="2">
                  <c:v>0</c:v>
                </c:pt>
                <c:pt idx="3">
                  <c:v>8.8246074879544665</c:v>
                </c:pt>
                <c:pt idx="4">
                  <c:v>8.9752358492429991</c:v>
                </c:pt>
                <c:pt idx="5">
                  <c:v>9.0378595776556558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(468)</c:v>
                </c:pt>
                <c:pt idx="1">
                  <c:v>Royal Sussex County Hospital (136)</c:v>
                </c:pt>
                <c:pt idx="2">
                  <c:v>Royal Alexandra Children's Hospital (-)</c:v>
                </c:pt>
                <c:pt idx="3">
                  <c:v>Princess Royal Hospital (57)</c:v>
                </c:pt>
                <c:pt idx="4">
                  <c:v>St Richard's Hospital (132)</c:v>
                </c:pt>
                <c:pt idx="5">
                  <c:v>Worthing Hospital (121)</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(468)</c:v>
                </c:pt>
                <c:pt idx="1">
                  <c:v>Royal Sussex County Hospital (136)</c:v>
                </c:pt>
                <c:pt idx="2">
                  <c:v>Royal Alexandra Children's Hospital (-)</c:v>
                </c:pt>
                <c:pt idx="3">
                  <c:v>Princess Royal Hospital (57)</c:v>
                </c:pt>
                <c:pt idx="4">
                  <c:v>St Richard's Hospital (132)</c:v>
                </c:pt>
                <c:pt idx="5">
                  <c:v>Worthing Hospital (121)</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(468)</c:v>
                </c:pt>
                <c:pt idx="1">
                  <c:v>Royal Sussex County Hospital (136)</c:v>
                </c:pt>
                <c:pt idx="2">
                  <c:v>Royal Alexandra Children's Hospital (-)</c:v>
                </c:pt>
                <c:pt idx="3">
                  <c:v>Princess Royal Hospital (57)</c:v>
                </c:pt>
                <c:pt idx="4">
                  <c:v>St Richard's Hospital (132)</c:v>
                </c:pt>
                <c:pt idx="5">
                  <c:v>Worthing Hospital (121)</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1.0873527532027012</c:v>
                </c:pt>
                <c:pt idx="1">
                  <c:v>1.2362239812082034</c:v>
                </c:pt>
                <c:pt idx="2">
                  <c:v>0</c:v>
                </c:pt>
                <c:pt idx="3">
                  <c:v>1.1753925120455335</c:v>
                </c:pt>
                <c:pt idx="4">
                  <c:v>1.0247641507570009</c:v>
                </c:pt>
                <c:pt idx="5">
                  <c:v>0.96214042234434416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(329)</c:v>
                </c:pt>
                <c:pt idx="1">
                  <c:v>Royal Sussex County Hospital (96)</c:v>
                </c:pt>
                <c:pt idx="2">
                  <c:v>Royal Alexandra Children's Hospital (-)</c:v>
                </c:pt>
                <c:pt idx="3">
                  <c:v>Princess Royal Hospital (37)</c:v>
                </c:pt>
                <c:pt idx="4">
                  <c:v>St Richard's Hospital (96)</c:v>
                </c:pt>
                <c:pt idx="5">
                  <c:v>Worthing Hospital (83)</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(329)</c:v>
                </c:pt>
                <c:pt idx="1">
                  <c:v>Royal Sussex County Hospital (96)</c:v>
                </c:pt>
                <c:pt idx="2">
                  <c:v>Royal Alexandra Children's Hospital (-)</c:v>
                </c:pt>
                <c:pt idx="3">
                  <c:v>Princess Royal Hospital (37)</c:v>
                </c:pt>
                <c:pt idx="4">
                  <c:v>St Richard's Hospital (96)</c:v>
                </c:pt>
                <c:pt idx="5">
                  <c:v>Worthing Hospital (83)</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(329)</c:v>
                </c:pt>
                <c:pt idx="1">
                  <c:v>Royal Sussex County Hospital (96)</c:v>
                </c:pt>
                <c:pt idx="2">
                  <c:v>Royal Alexandra Children's Hospital (-)</c:v>
                </c:pt>
                <c:pt idx="3">
                  <c:v>Princess Royal Hospital (37)</c:v>
                </c:pt>
                <c:pt idx="4">
                  <c:v>St Richard's Hospital (96)</c:v>
                </c:pt>
                <c:pt idx="5">
                  <c:v>Worthing Hospital (83)</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(329)</c:v>
                </c:pt>
                <c:pt idx="1">
                  <c:v>Royal Sussex County Hospital (96)</c:v>
                </c:pt>
                <c:pt idx="2">
                  <c:v>Royal Alexandra Children's Hospital (-)</c:v>
                </c:pt>
                <c:pt idx="3">
                  <c:v>Princess Royal Hospital (37)</c:v>
                </c:pt>
                <c:pt idx="4">
                  <c:v>St Richard's Hospital (96)</c:v>
                </c:pt>
                <c:pt idx="5">
                  <c:v>Worthing Hospital (83)</c:v>
                </c:pt>
                <c:pt idx="6">
                  <c:v>Sussex Orthopaedic Centre (-)</c:v>
                </c:pt>
                <c:pt idx="7">
                  <c:v>Sussex Eye Hospital (-)</c:v>
                </c:pt>
              </c:strCache>
            </c:strRef>
          </c:cat>
          <c:val>
            <c:numRef>
              <c:f>Sheet1!$G$2:$G$9</c:f>
              <c:numCache>
                <c:formatCode>0.0;;</c:formatCode>
                <c:ptCount val="8"/>
                <c:pt idx="0">
                  <c:v>8.0775634192577002</c:v>
                </c:pt>
                <c:pt idx="1">
                  <c:v>8.2200585143329388</c:v>
                </c:pt>
                <c:pt idx="2">
                  <c:v>0</c:v>
                </c:pt>
                <c:pt idx="3">
                  <c:v>7.3341205977615536</c:v>
                </c:pt>
                <c:pt idx="4">
                  <c:v>8.2793340818921681</c:v>
                </c:pt>
                <c:pt idx="5">
                  <c:v>7.4406902366710357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(329)</c:v>
                </c:pt>
                <c:pt idx="1">
                  <c:v>Royal Sussex County Hospital (96)</c:v>
                </c:pt>
                <c:pt idx="2">
                  <c:v>Royal Alexandra Children's Hospital (-)</c:v>
                </c:pt>
                <c:pt idx="3">
                  <c:v>Princess Royal Hospital (37)</c:v>
                </c:pt>
                <c:pt idx="4">
                  <c:v>St Richard's Hospital (96)</c:v>
                </c:pt>
                <c:pt idx="5">
                  <c:v>Worthing Hospital (83)</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(329)</c:v>
                </c:pt>
                <c:pt idx="1">
                  <c:v>Royal Sussex County Hospital (96)</c:v>
                </c:pt>
                <c:pt idx="2">
                  <c:v>Royal Alexandra Children's Hospital (-)</c:v>
                </c:pt>
                <c:pt idx="3">
                  <c:v>Princess Royal Hospital (37)</c:v>
                </c:pt>
                <c:pt idx="4">
                  <c:v>St Richard's Hospital (96)</c:v>
                </c:pt>
                <c:pt idx="5">
                  <c:v>Worthing Hospital (83)</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(329)</c:v>
                </c:pt>
                <c:pt idx="1">
                  <c:v>Royal Sussex County Hospital (96)</c:v>
                </c:pt>
                <c:pt idx="2">
                  <c:v>Royal Alexandra Children's Hospital (-)</c:v>
                </c:pt>
                <c:pt idx="3">
                  <c:v>Princess Royal Hospital (37)</c:v>
                </c:pt>
                <c:pt idx="4">
                  <c:v>St Richard's Hospital (96)</c:v>
                </c:pt>
                <c:pt idx="5">
                  <c:v>Worthing Hospital (83)</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1.9224365807422998</c:v>
                </c:pt>
                <c:pt idx="1">
                  <c:v>1.7799414856670612</c:v>
                </c:pt>
                <c:pt idx="2">
                  <c:v>0</c:v>
                </c:pt>
                <c:pt idx="3">
                  <c:v>2.6658794022384464</c:v>
                </c:pt>
                <c:pt idx="4">
                  <c:v>1.7206659181078319</c:v>
                </c:pt>
                <c:pt idx="5">
                  <c:v>2.5593097633289643</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Royal Sussex County Hospital (91)</c:v>
                </c:pt>
                <c:pt idx="2">
                  <c:v>Royal Alexandra Children's Hospital (-)</c:v>
                </c:pt>
                <c:pt idx="3">
                  <c:v>Princess Royal Hospital (-)</c:v>
                </c:pt>
                <c:pt idx="4">
                  <c:v>St Richard's Hospital (79)</c:v>
                </c:pt>
                <c:pt idx="5">
                  <c:v>Worthing Hospital (69)</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Royal Sussex County Hospital (91)</c:v>
                </c:pt>
                <c:pt idx="2">
                  <c:v>Royal Alexandra Children's Hospital (-)</c:v>
                </c:pt>
                <c:pt idx="3">
                  <c:v>Princess Royal Hospital (-)</c:v>
                </c:pt>
                <c:pt idx="4">
                  <c:v>St Richard's Hospital (79)</c:v>
                </c:pt>
                <c:pt idx="5">
                  <c:v>Worthing Hospital (69)</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Royal Sussex County Hospital (91)</c:v>
                </c:pt>
                <c:pt idx="2">
                  <c:v>Royal Alexandra Children's Hospital (-)</c:v>
                </c:pt>
                <c:pt idx="3">
                  <c:v>Princess Royal Hospital (-)</c:v>
                </c:pt>
                <c:pt idx="4">
                  <c:v>St Richard's Hospital (79)</c:v>
                </c:pt>
                <c:pt idx="5">
                  <c:v>Worthing Hospital (69)</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Royal Sussex County Hospital (91)</c:v>
                </c:pt>
                <c:pt idx="2">
                  <c:v>Royal Alexandra Children's Hospital (-)</c:v>
                </c:pt>
                <c:pt idx="3">
                  <c:v>Princess Royal Hospital (-)</c:v>
                </c:pt>
                <c:pt idx="4">
                  <c:v>St Richard's Hospital (79)</c:v>
                </c:pt>
                <c:pt idx="5">
                  <c:v>Worthing Hospital (69)</c:v>
                </c:pt>
                <c:pt idx="6">
                  <c:v>Sussex Orthopaedic Centre (-)</c:v>
                </c:pt>
                <c:pt idx="7">
                  <c:v>Sussex Eye Hospital (-)</c:v>
                </c:pt>
              </c:strCache>
            </c:strRef>
          </c:cat>
          <c:val>
            <c:numRef>
              <c:f>Sheet1!$G$2:$G$9</c:f>
              <c:numCache>
                <c:formatCode>0.0;;</c:formatCode>
                <c:ptCount val="8"/>
                <c:pt idx="0">
                  <c:v>8.2724736519410573</c:v>
                </c:pt>
                <c:pt idx="1">
                  <c:v>8.5617226116330389</c:v>
                </c:pt>
                <c:pt idx="2">
                  <c:v>0</c:v>
                </c:pt>
                <c:pt idx="3">
                  <c:v>0</c:v>
                </c:pt>
                <c:pt idx="4">
                  <c:v>8.6589009170449458</c:v>
                </c:pt>
                <c:pt idx="5">
                  <c:v>7.5457749842450319</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Royal Sussex County Hospital (91)</c:v>
                </c:pt>
                <c:pt idx="2">
                  <c:v>Royal Alexandra Children's Hospital (-)</c:v>
                </c:pt>
                <c:pt idx="3">
                  <c:v>Princess Royal Hospital (-)</c:v>
                </c:pt>
                <c:pt idx="4">
                  <c:v>St Richard's Hospital (79)</c:v>
                </c:pt>
                <c:pt idx="5">
                  <c:v>Worthing Hospital (69)</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Royal Sussex County Hospital (91)</c:v>
                </c:pt>
                <c:pt idx="2">
                  <c:v>Royal Alexandra Children's Hospital (-)</c:v>
                </c:pt>
                <c:pt idx="3">
                  <c:v>Princess Royal Hospital (-)</c:v>
                </c:pt>
                <c:pt idx="4">
                  <c:v>St Richard's Hospital (79)</c:v>
                </c:pt>
                <c:pt idx="5">
                  <c:v>Worthing Hospital (69)</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Royal Sussex County Hospital (91)</c:v>
                </c:pt>
                <c:pt idx="2">
                  <c:v>Royal Alexandra Children's Hospital (-)</c:v>
                </c:pt>
                <c:pt idx="3">
                  <c:v>Princess Royal Hospital (-)</c:v>
                </c:pt>
                <c:pt idx="4">
                  <c:v>St Richard's Hospital (79)</c:v>
                </c:pt>
                <c:pt idx="5">
                  <c:v>Worthing Hospital (69)</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1.7275263480589427</c:v>
                </c:pt>
                <c:pt idx="1">
                  <c:v>1.4382773883669611</c:v>
                </c:pt>
                <c:pt idx="2">
                  <c:v>0</c:v>
                </c:pt>
                <c:pt idx="3">
                  <c:v>0</c:v>
                </c:pt>
                <c:pt idx="4">
                  <c:v>1.3410990829550542</c:v>
                </c:pt>
                <c:pt idx="5">
                  <c:v>2.4542250157549681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(135)</c:v>
                </c:pt>
                <c:pt idx="1">
                  <c:v>Royal Sussex County Hospital (44)</c:v>
                </c:pt>
                <c:pt idx="2">
                  <c:v>Royal Alexandra Children's Hospital (-)</c:v>
                </c:pt>
                <c:pt idx="3">
                  <c:v>Princess Royal Hospital (-)</c:v>
                </c:pt>
                <c:pt idx="4">
                  <c:v>St Richard's Hospital (31)</c:v>
                </c:pt>
                <c:pt idx="5">
                  <c:v>Worthing Hospital (37)</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(135)</c:v>
                </c:pt>
                <c:pt idx="1">
                  <c:v>Royal Sussex County Hospital (44)</c:v>
                </c:pt>
                <c:pt idx="2">
                  <c:v>Royal Alexandra Children's Hospital (-)</c:v>
                </c:pt>
                <c:pt idx="3">
                  <c:v>Princess Royal Hospital (-)</c:v>
                </c:pt>
                <c:pt idx="4">
                  <c:v>St Richard's Hospital (31)</c:v>
                </c:pt>
                <c:pt idx="5">
                  <c:v>Worthing Hospital (37)</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(135)</c:v>
                </c:pt>
                <c:pt idx="1">
                  <c:v>Royal Sussex County Hospital (44)</c:v>
                </c:pt>
                <c:pt idx="2">
                  <c:v>Royal Alexandra Children's Hospital (-)</c:v>
                </c:pt>
                <c:pt idx="3">
                  <c:v>Princess Royal Hospital (-)</c:v>
                </c:pt>
                <c:pt idx="4">
                  <c:v>St Richard's Hospital (31)</c:v>
                </c:pt>
                <c:pt idx="5">
                  <c:v>Worthing Hospital (37)</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(135)</c:v>
                </c:pt>
                <c:pt idx="1">
                  <c:v>Royal Sussex County Hospital (44)</c:v>
                </c:pt>
                <c:pt idx="2">
                  <c:v>Royal Alexandra Children's Hospital (-)</c:v>
                </c:pt>
                <c:pt idx="3">
                  <c:v>Princess Royal Hospital (-)</c:v>
                </c:pt>
                <c:pt idx="4">
                  <c:v>St Richard's Hospital (31)</c:v>
                </c:pt>
                <c:pt idx="5">
                  <c:v>Worthing Hospital (37)</c:v>
                </c:pt>
                <c:pt idx="6">
                  <c:v>Sussex Orthopaedic Centre (-)</c:v>
                </c:pt>
                <c:pt idx="7">
                  <c:v>Sussex Eye Hospital (-)</c:v>
                </c:pt>
              </c:strCache>
            </c:strRef>
          </c:cat>
          <c:val>
            <c:numRef>
              <c:f>Sheet1!$G$2:$G$9</c:f>
              <c:numCache>
                <c:formatCode>0.0;;</c:formatCode>
                <c:ptCount val="8"/>
                <c:pt idx="0">
                  <c:v>8.0600874239940943</c:v>
                </c:pt>
                <c:pt idx="1">
                  <c:v>8.1631653285145678</c:v>
                </c:pt>
                <c:pt idx="2">
                  <c:v>0</c:v>
                </c:pt>
                <c:pt idx="3">
                  <c:v>0</c:v>
                </c:pt>
                <c:pt idx="4">
                  <c:v>8.4222936673370512</c:v>
                </c:pt>
                <c:pt idx="5">
                  <c:v>7.8365258661892927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(135)</c:v>
                </c:pt>
                <c:pt idx="1">
                  <c:v>Royal Sussex County Hospital (44)</c:v>
                </c:pt>
                <c:pt idx="2">
                  <c:v>Royal Alexandra Children's Hospital (-)</c:v>
                </c:pt>
                <c:pt idx="3">
                  <c:v>Princess Royal Hospital (-)</c:v>
                </c:pt>
                <c:pt idx="4">
                  <c:v>St Richard's Hospital (31)</c:v>
                </c:pt>
                <c:pt idx="5">
                  <c:v>Worthing Hospital (37)</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(135)</c:v>
                </c:pt>
                <c:pt idx="1">
                  <c:v>Royal Sussex County Hospital (44)</c:v>
                </c:pt>
                <c:pt idx="2">
                  <c:v>Royal Alexandra Children's Hospital (-)</c:v>
                </c:pt>
                <c:pt idx="3">
                  <c:v>Princess Royal Hospital (-)</c:v>
                </c:pt>
                <c:pt idx="4">
                  <c:v>St Richard's Hospital (31)</c:v>
                </c:pt>
                <c:pt idx="5">
                  <c:v>Worthing Hospital (37)</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(135)</c:v>
                </c:pt>
                <c:pt idx="1">
                  <c:v>Royal Sussex County Hospital (44)</c:v>
                </c:pt>
                <c:pt idx="2">
                  <c:v>Royal Alexandra Children's Hospital (-)</c:v>
                </c:pt>
                <c:pt idx="3">
                  <c:v>Princess Royal Hospital (-)</c:v>
                </c:pt>
                <c:pt idx="4">
                  <c:v>St Richard's Hospital (31)</c:v>
                </c:pt>
                <c:pt idx="5">
                  <c:v>Worthing Hospital (37)</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1.9399125760059057</c:v>
                </c:pt>
                <c:pt idx="1">
                  <c:v>1.8368346714854322</c:v>
                </c:pt>
                <c:pt idx="2">
                  <c:v>0</c:v>
                </c:pt>
                <c:pt idx="3">
                  <c:v>0</c:v>
                </c:pt>
                <c:pt idx="4">
                  <c:v>1.5777063326629488</c:v>
                </c:pt>
                <c:pt idx="5">
                  <c:v>2.1634741338107073</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Royal Sussex County Hospital (75)</c:v>
                </c:pt>
                <c:pt idx="2">
                  <c:v>Royal Alexandra Children's Hospital (-)</c:v>
                </c:pt>
                <c:pt idx="3">
                  <c:v>Princess Royal Hospital (-)</c:v>
                </c:pt>
                <c:pt idx="4">
                  <c:v>St Richard's Hospital (49)</c:v>
                </c:pt>
                <c:pt idx="5">
                  <c:v>Worthing Hospital (52)</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Royal Sussex County Hospital (75)</c:v>
                </c:pt>
                <c:pt idx="2">
                  <c:v>Royal Alexandra Children's Hospital (-)</c:v>
                </c:pt>
                <c:pt idx="3">
                  <c:v>Princess Royal Hospital (-)</c:v>
                </c:pt>
                <c:pt idx="4">
                  <c:v>St Richard's Hospital (49)</c:v>
                </c:pt>
                <c:pt idx="5">
                  <c:v>Worthing Hospital (52)</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Royal Sussex County Hospital (75)</c:v>
                </c:pt>
                <c:pt idx="2">
                  <c:v>Royal Alexandra Children's Hospital (-)</c:v>
                </c:pt>
                <c:pt idx="3">
                  <c:v>Princess Royal Hospital (-)</c:v>
                </c:pt>
                <c:pt idx="4">
                  <c:v>St Richard's Hospital (49)</c:v>
                </c:pt>
                <c:pt idx="5">
                  <c:v>Worthing Hospital (52)</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Royal Sussex County Hospital (75)</c:v>
                </c:pt>
                <c:pt idx="2">
                  <c:v>Royal Alexandra Children's Hospital (-)</c:v>
                </c:pt>
                <c:pt idx="3">
                  <c:v>Princess Royal Hospital (-)</c:v>
                </c:pt>
                <c:pt idx="4">
                  <c:v>St Richard's Hospital (49)</c:v>
                </c:pt>
                <c:pt idx="5">
                  <c:v>Worthing Hospital (52)</c:v>
                </c:pt>
                <c:pt idx="6">
                  <c:v>Sussex Orthopaedic Centre (-)</c:v>
                </c:pt>
                <c:pt idx="7">
                  <c:v>Sussex Eye Hospital (-)</c:v>
                </c:pt>
              </c:strCache>
            </c:strRef>
          </c:cat>
          <c:val>
            <c:numRef>
              <c:f>Sheet1!$G$2:$G$9</c:f>
              <c:numCache>
                <c:formatCode>0.0;;</c:formatCode>
                <c:ptCount val="8"/>
                <c:pt idx="0">
                  <c:v>6.4278498741809678</c:v>
                </c:pt>
                <c:pt idx="1">
                  <c:v>6.8263557197365303</c:v>
                </c:pt>
                <c:pt idx="2">
                  <c:v>0</c:v>
                </c:pt>
                <c:pt idx="3">
                  <c:v>0</c:v>
                </c:pt>
                <c:pt idx="4">
                  <c:v>6.4849723743451326</c:v>
                </c:pt>
                <c:pt idx="5">
                  <c:v>5.9686527385998511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Royal Sussex County Hospital (75)</c:v>
                </c:pt>
                <c:pt idx="2">
                  <c:v>Royal Alexandra Children's Hospital (-)</c:v>
                </c:pt>
                <c:pt idx="3">
                  <c:v>Princess Royal Hospital (-)</c:v>
                </c:pt>
                <c:pt idx="4">
                  <c:v>St Richard's Hospital (49)</c:v>
                </c:pt>
                <c:pt idx="5">
                  <c:v>Worthing Hospital (52)</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Royal Sussex County Hospital (75)</c:v>
                </c:pt>
                <c:pt idx="2">
                  <c:v>Royal Alexandra Children's Hospital (-)</c:v>
                </c:pt>
                <c:pt idx="3">
                  <c:v>Princess Royal Hospital (-)</c:v>
                </c:pt>
                <c:pt idx="4">
                  <c:v>St Richard's Hospital (49)</c:v>
                </c:pt>
                <c:pt idx="5">
                  <c:v>Worthing Hospital (52)</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Royal Sussex County Hospital (75)</c:v>
                </c:pt>
                <c:pt idx="2">
                  <c:v>Royal Alexandra Children's Hospital (-)</c:v>
                </c:pt>
                <c:pt idx="3">
                  <c:v>Princess Royal Hospital (-)</c:v>
                </c:pt>
                <c:pt idx="4">
                  <c:v>St Richard's Hospital (49)</c:v>
                </c:pt>
                <c:pt idx="5">
                  <c:v>Worthing Hospital (52)</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3.5721501258190322</c:v>
                </c:pt>
                <c:pt idx="1">
                  <c:v>3.1736442802634697</c:v>
                </c:pt>
                <c:pt idx="2">
                  <c:v>0</c:v>
                </c:pt>
                <c:pt idx="3">
                  <c:v>0</c:v>
                </c:pt>
                <c:pt idx="4">
                  <c:v>3.5150276256548674</c:v>
                </c:pt>
                <c:pt idx="5">
                  <c:v>4.0313472614001489</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(442)</c:v>
                </c:pt>
                <c:pt idx="1">
                  <c:v>Royal Sussex County Hospital (124)</c:v>
                </c:pt>
                <c:pt idx="2">
                  <c:v>Royal Alexandra Children's Hospital (-)</c:v>
                </c:pt>
                <c:pt idx="3">
                  <c:v>Princess Royal Hospital (56)</c:v>
                </c:pt>
                <c:pt idx="4">
                  <c:v>St Richard's Hospital (125)</c:v>
                </c:pt>
                <c:pt idx="5">
                  <c:v>Worthing Hospital (115)</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(442)</c:v>
                </c:pt>
                <c:pt idx="1">
                  <c:v>Royal Sussex County Hospital (124)</c:v>
                </c:pt>
                <c:pt idx="2">
                  <c:v>Royal Alexandra Children's Hospital (-)</c:v>
                </c:pt>
                <c:pt idx="3">
                  <c:v>Princess Royal Hospital (56)</c:v>
                </c:pt>
                <c:pt idx="4">
                  <c:v>St Richard's Hospital (125)</c:v>
                </c:pt>
                <c:pt idx="5">
                  <c:v>Worthing Hospital (115)</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(442)</c:v>
                </c:pt>
                <c:pt idx="1">
                  <c:v>Royal Sussex County Hospital (124)</c:v>
                </c:pt>
                <c:pt idx="2">
                  <c:v>Royal Alexandra Children's Hospital (-)</c:v>
                </c:pt>
                <c:pt idx="3">
                  <c:v>Princess Royal Hospital (56)</c:v>
                </c:pt>
                <c:pt idx="4">
                  <c:v>St Richard's Hospital (125)</c:v>
                </c:pt>
                <c:pt idx="5">
                  <c:v>Worthing Hospital (115)</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(442)</c:v>
                </c:pt>
                <c:pt idx="1">
                  <c:v>Royal Sussex County Hospital (124)</c:v>
                </c:pt>
                <c:pt idx="2">
                  <c:v>Royal Alexandra Children's Hospital (-)</c:v>
                </c:pt>
                <c:pt idx="3">
                  <c:v>Princess Royal Hospital (56)</c:v>
                </c:pt>
                <c:pt idx="4">
                  <c:v>St Richard's Hospital (125)</c:v>
                </c:pt>
                <c:pt idx="5">
                  <c:v>Worthing Hospital (115)</c:v>
                </c:pt>
                <c:pt idx="6">
                  <c:v>Sussex Orthopaedic Centre (-)</c:v>
                </c:pt>
                <c:pt idx="7">
                  <c:v>Sussex Eye Hospital (-)</c:v>
                </c:pt>
              </c:strCache>
            </c:strRef>
          </c:cat>
          <c:val>
            <c:numRef>
              <c:f>Sheet1!$G$2:$G$9</c:f>
              <c:numCache>
                <c:formatCode>0.0;;</c:formatCode>
                <c:ptCount val="8"/>
                <c:pt idx="0">
                  <c:v>9.3344585263383522</c:v>
                </c:pt>
                <c:pt idx="1">
                  <c:v>9.0846315145849132</c:v>
                </c:pt>
                <c:pt idx="2">
                  <c:v>0</c:v>
                </c:pt>
                <c:pt idx="3">
                  <c:v>8.9864972531739937</c:v>
                </c:pt>
                <c:pt idx="4">
                  <c:v>9.536772492022676</c:v>
                </c:pt>
                <c:pt idx="5">
                  <c:v>9.5506687605537017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(442)</c:v>
                </c:pt>
                <c:pt idx="1">
                  <c:v>Royal Sussex County Hospital (124)</c:v>
                </c:pt>
                <c:pt idx="2">
                  <c:v>Royal Alexandra Children's Hospital (-)</c:v>
                </c:pt>
                <c:pt idx="3">
                  <c:v>Princess Royal Hospital (56)</c:v>
                </c:pt>
                <c:pt idx="4">
                  <c:v>St Richard's Hospital (125)</c:v>
                </c:pt>
                <c:pt idx="5">
                  <c:v>Worthing Hospital (115)</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(442)</c:v>
                </c:pt>
                <c:pt idx="1">
                  <c:v>Royal Sussex County Hospital (124)</c:v>
                </c:pt>
                <c:pt idx="2">
                  <c:v>Royal Alexandra Children's Hospital (-)</c:v>
                </c:pt>
                <c:pt idx="3">
                  <c:v>Princess Royal Hospital (56)</c:v>
                </c:pt>
                <c:pt idx="4">
                  <c:v>St Richard's Hospital (125)</c:v>
                </c:pt>
                <c:pt idx="5">
                  <c:v>Worthing Hospital (115)</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(442)</c:v>
                </c:pt>
                <c:pt idx="1">
                  <c:v>Royal Sussex County Hospital (124)</c:v>
                </c:pt>
                <c:pt idx="2">
                  <c:v>Royal Alexandra Children's Hospital (-)</c:v>
                </c:pt>
                <c:pt idx="3">
                  <c:v>Princess Royal Hospital (56)</c:v>
                </c:pt>
                <c:pt idx="4">
                  <c:v>St Richard's Hospital (125)</c:v>
                </c:pt>
                <c:pt idx="5">
                  <c:v>Worthing Hospital (115)</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0.66554147366164784</c:v>
                </c:pt>
                <c:pt idx="1">
                  <c:v>0.91536848541508675</c:v>
                </c:pt>
                <c:pt idx="2">
                  <c:v>0</c:v>
                </c:pt>
                <c:pt idx="3">
                  <c:v>1.0135027468260063</c:v>
                </c:pt>
                <c:pt idx="4">
                  <c:v>0.46322750797732404</c:v>
                </c:pt>
                <c:pt idx="5">
                  <c:v>0.44933123944629827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Royal Sussex County Hospital (133)</c:v>
                </c:pt>
                <c:pt idx="2">
                  <c:v>Royal Alexandra Children's Hospital (-)</c:v>
                </c:pt>
                <c:pt idx="3">
                  <c:v>Princess Royal Hospital (49)</c:v>
                </c:pt>
                <c:pt idx="4">
                  <c:v>St Richard's Hospital (127)</c:v>
                </c:pt>
                <c:pt idx="5">
                  <c:v>Worthing Hospital (106)</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Royal Sussex County Hospital (133)</c:v>
                </c:pt>
                <c:pt idx="2">
                  <c:v>Royal Alexandra Children's Hospital (-)</c:v>
                </c:pt>
                <c:pt idx="3">
                  <c:v>Princess Royal Hospital (49)</c:v>
                </c:pt>
                <c:pt idx="4">
                  <c:v>St Richard's Hospital (127)</c:v>
                </c:pt>
                <c:pt idx="5">
                  <c:v>Worthing Hospital (106)</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Royal Sussex County Hospital (133)</c:v>
                </c:pt>
                <c:pt idx="2">
                  <c:v>Royal Alexandra Children's Hospital (-)</c:v>
                </c:pt>
                <c:pt idx="3">
                  <c:v>Princess Royal Hospital (49)</c:v>
                </c:pt>
                <c:pt idx="4">
                  <c:v>St Richard's Hospital (127)</c:v>
                </c:pt>
                <c:pt idx="5">
                  <c:v>Worthing Hospital (106)</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Royal Sussex County Hospital (133)</c:v>
                </c:pt>
                <c:pt idx="2">
                  <c:v>Royal Alexandra Children's Hospital (-)</c:v>
                </c:pt>
                <c:pt idx="3">
                  <c:v>Princess Royal Hospital (49)</c:v>
                </c:pt>
                <c:pt idx="4">
                  <c:v>St Richard's Hospital (127)</c:v>
                </c:pt>
                <c:pt idx="5">
                  <c:v>Worthing Hospital (106)</c:v>
                </c:pt>
                <c:pt idx="6">
                  <c:v>Sussex Orthopaedic Centre (-)</c:v>
                </c:pt>
                <c:pt idx="7">
                  <c:v>Sussex Eye Hospital (-)</c:v>
                </c:pt>
              </c:strCache>
            </c:strRef>
          </c:cat>
          <c:val>
            <c:numRef>
              <c:f>Sheet1!$G$2:$G$9</c:f>
              <c:numCache>
                <c:formatCode>0.0;;</c:formatCode>
                <c:ptCount val="8"/>
                <c:pt idx="0">
                  <c:v>8.6360929369718242</c:v>
                </c:pt>
                <c:pt idx="1">
                  <c:v>8.3938789150636737</c:v>
                </c:pt>
                <c:pt idx="2">
                  <c:v>0</c:v>
                </c:pt>
                <c:pt idx="3">
                  <c:v>8.5562911172227025</c:v>
                </c:pt>
                <c:pt idx="4">
                  <c:v>8.9279709602658457</c:v>
                </c:pt>
                <c:pt idx="5">
                  <c:v>8.6274205886636697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Royal Sussex County Hospital (133)</c:v>
                </c:pt>
                <c:pt idx="2">
                  <c:v>Royal Alexandra Children's Hospital (-)</c:v>
                </c:pt>
                <c:pt idx="3">
                  <c:v>Princess Royal Hospital (49)</c:v>
                </c:pt>
                <c:pt idx="4">
                  <c:v>St Richard's Hospital (127)</c:v>
                </c:pt>
                <c:pt idx="5">
                  <c:v>Worthing Hospital (106)</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Royal Sussex County Hospital (133)</c:v>
                </c:pt>
                <c:pt idx="2">
                  <c:v>Royal Alexandra Children's Hospital (-)</c:v>
                </c:pt>
                <c:pt idx="3">
                  <c:v>Princess Royal Hospital (49)</c:v>
                </c:pt>
                <c:pt idx="4">
                  <c:v>St Richard's Hospital (127)</c:v>
                </c:pt>
                <c:pt idx="5">
                  <c:v>Worthing Hospital (106)</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(437)</c:v>
                </c:pt>
                <c:pt idx="1">
                  <c:v>Royal Sussex County Hospital (133)</c:v>
                </c:pt>
                <c:pt idx="2">
                  <c:v>Royal Alexandra Children's Hospital (-)</c:v>
                </c:pt>
                <c:pt idx="3">
                  <c:v>Princess Royal Hospital (49)</c:v>
                </c:pt>
                <c:pt idx="4">
                  <c:v>St Richard's Hospital (127)</c:v>
                </c:pt>
                <c:pt idx="5">
                  <c:v>Worthing Hospital (106)</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1.3639070630281758</c:v>
                </c:pt>
                <c:pt idx="1">
                  <c:v>1.6061210849363263</c:v>
                </c:pt>
                <c:pt idx="2">
                  <c:v>0</c:v>
                </c:pt>
                <c:pt idx="3">
                  <c:v>1.4437088827772975</c:v>
                </c:pt>
                <c:pt idx="4">
                  <c:v>1.0720290397341543</c:v>
                </c:pt>
                <c:pt idx="5">
                  <c:v>1.3725794113363303</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(58)</c:v>
                </c:pt>
                <c:pt idx="4">
                  <c:v>St Richard's Hospital (133)</c:v>
                </c:pt>
                <c:pt idx="5">
                  <c:v>Worthing Hospital (121)</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(58)</c:v>
                </c:pt>
                <c:pt idx="4">
                  <c:v>St Richard's Hospital (133)</c:v>
                </c:pt>
                <c:pt idx="5">
                  <c:v>Worthing Hospital (121)</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(58)</c:v>
                </c:pt>
                <c:pt idx="4">
                  <c:v>St Richard's Hospital (133)</c:v>
                </c:pt>
                <c:pt idx="5">
                  <c:v>Worthing Hospital (121)</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(58)</c:v>
                </c:pt>
                <c:pt idx="4">
                  <c:v>St Richard's Hospital (133)</c:v>
                </c:pt>
                <c:pt idx="5">
                  <c:v>Worthing Hospital (121)</c:v>
                </c:pt>
                <c:pt idx="6">
                  <c:v>Sussex Orthopaedic Centre (-)</c:v>
                </c:pt>
                <c:pt idx="7">
                  <c:v>Sussex Eye Hospital (-)</c:v>
                </c:pt>
              </c:strCache>
            </c:strRef>
          </c:cat>
          <c:val>
            <c:numRef>
              <c:f>Sheet1!$G$2:$G$9</c:f>
              <c:numCache>
                <c:formatCode>0.0;;</c:formatCode>
                <c:ptCount val="8"/>
                <c:pt idx="0">
                  <c:v>8.9431772753603003</c:v>
                </c:pt>
                <c:pt idx="1">
                  <c:v>8.879750399746035</c:v>
                </c:pt>
                <c:pt idx="2">
                  <c:v>0</c:v>
                </c:pt>
                <c:pt idx="3">
                  <c:v>8.8113631054407708</c:v>
                </c:pt>
                <c:pt idx="4">
                  <c:v>9.1639335262525332</c:v>
                </c:pt>
                <c:pt idx="5">
                  <c:v>9.0448094205522516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(58)</c:v>
                </c:pt>
                <c:pt idx="4">
                  <c:v>St Richard's Hospital (133)</c:v>
                </c:pt>
                <c:pt idx="5">
                  <c:v>Worthing Hospital (121)</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(58)</c:v>
                </c:pt>
                <c:pt idx="4">
                  <c:v>St Richard's Hospital (133)</c:v>
                </c:pt>
                <c:pt idx="5">
                  <c:v>Worthing Hospital (121)</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(58)</c:v>
                </c:pt>
                <c:pt idx="4">
                  <c:v>St Richard's Hospital (133)</c:v>
                </c:pt>
                <c:pt idx="5">
                  <c:v>Worthing Hospital (121)</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1.0568227246396997</c:v>
                </c:pt>
                <c:pt idx="1">
                  <c:v>1.120249600253965</c:v>
                </c:pt>
                <c:pt idx="2">
                  <c:v>0</c:v>
                </c:pt>
                <c:pt idx="3">
                  <c:v>1.1886368945592292</c:v>
                </c:pt>
                <c:pt idx="4">
                  <c:v>0.83606647374746679</c:v>
                </c:pt>
                <c:pt idx="5">
                  <c:v>0.95519057944774843</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Sussex County Hospital (135)</c:v>
                </c:pt>
                <c:pt idx="2">
                  <c:v>Royal Alexandra Children's Hospital (-)</c:v>
                </c:pt>
                <c:pt idx="3">
                  <c:v>Princess Royal Hospital (56)</c:v>
                </c:pt>
                <c:pt idx="4">
                  <c:v>St Richard's Hospital (132)</c:v>
                </c:pt>
                <c:pt idx="5">
                  <c:v>Worthing Hospital (121)</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Sussex County Hospital (135)</c:v>
                </c:pt>
                <c:pt idx="2">
                  <c:v>Royal Alexandra Children's Hospital (-)</c:v>
                </c:pt>
                <c:pt idx="3">
                  <c:v>Princess Royal Hospital (56)</c:v>
                </c:pt>
                <c:pt idx="4">
                  <c:v>St Richard's Hospital (132)</c:v>
                </c:pt>
                <c:pt idx="5">
                  <c:v>Worthing Hospital (121)</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Sussex County Hospital (135)</c:v>
                </c:pt>
                <c:pt idx="2">
                  <c:v>Royal Alexandra Children's Hospital (-)</c:v>
                </c:pt>
                <c:pt idx="3">
                  <c:v>Princess Royal Hospital (56)</c:v>
                </c:pt>
                <c:pt idx="4">
                  <c:v>St Richard's Hospital (132)</c:v>
                </c:pt>
                <c:pt idx="5">
                  <c:v>Worthing Hospital (121)</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Sussex County Hospital (135)</c:v>
                </c:pt>
                <c:pt idx="2">
                  <c:v>Royal Alexandra Children's Hospital (-)</c:v>
                </c:pt>
                <c:pt idx="3">
                  <c:v>Princess Royal Hospital (56)</c:v>
                </c:pt>
                <c:pt idx="4">
                  <c:v>St Richard's Hospital (132)</c:v>
                </c:pt>
                <c:pt idx="5">
                  <c:v>Worthing Hospital (121)</c:v>
                </c:pt>
                <c:pt idx="6">
                  <c:v>Sussex Orthopaedic Centre (-)</c:v>
                </c:pt>
                <c:pt idx="7">
                  <c:v>Sussex Eye Hospital (-)</c:v>
                </c:pt>
              </c:strCache>
            </c:strRef>
          </c:cat>
          <c:val>
            <c:numRef>
              <c:f>Sheet1!$G$2:$G$9</c:f>
              <c:numCache>
                <c:formatCode>0.0;;</c:formatCode>
                <c:ptCount val="8"/>
                <c:pt idx="0">
                  <c:v>8.5855164137905202</c:v>
                </c:pt>
                <c:pt idx="1">
                  <c:v>8.4684548990008572</c:v>
                </c:pt>
                <c:pt idx="2">
                  <c:v>0</c:v>
                </c:pt>
                <c:pt idx="3">
                  <c:v>8.4213570800716138</c:v>
                </c:pt>
                <c:pt idx="4">
                  <c:v>8.9927893358422306</c:v>
                </c:pt>
                <c:pt idx="5">
                  <c:v>8.4056663404049576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Sussex County Hospital (135)</c:v>
                </c:pt>
                <c:pt idx="2">
                  <c:v>Royal Alexandra Children's Hospital (-)</c:v>
                </c:pt>
                <c:pt idx="3">
                  <c:v>Princess Royal Hospital (56)</c:v>
                </c:pt>
                <c:pt idx="4">
                  <c:v>St Richard's Hospital (132)</c:v>
                </c:pt>
                <c:pt idx="5">
                  <c:v>Worthing Hospital (121)</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Sussex County Hospital (135)</c:v>
                </c:pt>
                <c:pt idx="2">
                  <c:v>Royal Alexandra Children's Hospital (-)</c:v>
                </c:pt>
                <c:pt idx="3">
                  <c:v>Princess Royal Hospital (56)</c:v>
                </c:pt>
                <c:pt idx="4">
                  <c:v>St Richard's Hospital (132)</c:v>
                </c:pt>
                <c:pt idx="5">
                  <c:v>Worthing Hospital (121)</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Sussex County Hospital (135)</c:v>
                </c:pt>
                <c:pt idx="2">
                  <c:v>Royal Alexandra Children's Hospital (-)</c:v>
                </c:pt>
                <c:pt idx="3">
                  <c:v>Princess Royal Hospital (56)</c:v>
                </c:pt>
                <c:pt idx="4">
                  <c:v>St Richard's Hospital (132)</c:v>
                </c:pt>
                <c:pt idx="5">
                  <c:v>Worthing Hospital (121)</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1.4144835862094798</c:v>
                </c:pt>
                <c:pt idx="1">
                  <c:v>1.5315451009991428</c:v>
                </c:pt>
                <c:pt idx="2">
                  <c:v>0</c:v>
                </c:pt>
                <c:pt idx="3">
                  <c:v>1.5786429199283862</c:v>
                </c:pt>
                <c:pt idx="4">
                  <c:v>1.0072106641577694</c:v>
                </c:pt>
                <c:pt idx="5">
                  <c:v>1.5943336595950424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Royal Sussex County Hospital (130)</c:v>
                </c:pt>
                <c:pt idx="2">
                  <c:v>Royal Alexandra Children's Hospital (-)</c:v>
                </c:pt>
                <c:pt idx="3">
                  <c:v>Princess Royal Hospital (52)</c:v>
                </c:pt>
                <c:pt idx="4">
                  <c:v>St Richard's Hospital (117)</c:v>
                </c:pt>
                <c:pt idx="5">
                  <c:v>Worthing Hospital (114)</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Royal Sussex County Hospital (130)</c:v>
                </c:pt>
                <c:pt idx="2">
                  <c:v>Royal Alexandra Children's Hospital (-)</c:v>
                </c:pt>
                <c:pt idx="3">
                  <c:v>Princess Royal Hospital (52)</c:v>
                </c:pt>
                <c:pt idx="4">
                  <c:v>St Richard's Hospital (117)</c:v>
                </c:pt>
                <c:pt idx="5">
                  <c:v>Worthing Hospital (114)</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Royal Sussex County Hospital (130)</c:v>
                </c:pt>
                <c:pt idx="2">
                  <c:v>Royal Alexandra Children's Hospital (-)</c:v>
                </c:pt>
                <c:pt idx="3">
                  <c:v>Princess Royal Hospital (52)</c:v>
                </c:pt>
                <c:pt idx="4">
                  <c:v>St Richard's Hospital (117)</c:v>
                </c:pt>
                <c:pt idx="5">
                  <c:v>Worthing Hospital (114)</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Royal Sussex County Hospital (130)</c:v>
                </c:pt>
                <c:pt idx="2">
                  <c:v>Royal Alexandra Children's Hospital (-)</c:v>
                </c:pt>
                <c:pt idx="3">
                  <c:v>Princess Royal Hospital (52)</c:v>
                </c:pt>
                <c:pt idx="4">
                  <c:v>St Richard's Hospital (117)</c:v>
                </c:pt>
                <c:pt idx="5">
                  <c:v>Worthing Hospital (114)</c:v>
                </c:pt>
                <c:pt idx="6">
                  <c:v>Sussex Orthopaedic Centre (-)</c:v>
                </c:pt>
                <c:pt idx="7">
                  <c:v>Sussex Eye Hospital (-)</c:v>
                </c:pt>
              </c:strCache>
            </c:strRef>
          </c:cat>
          <c:val>
            <c:numRef>
              <c:f>Sheet1!$G$2:$G$9</c:f>
              <c:numCache>
                <c:formatCode>0.0;;</c:formatCode>
                <c:ptCount val="8"/>
                <c:pt idx="0">
                  <c:v>8.6988871112030957</c:v>
                </c:pt>
                <c:pt idx="1">
                  <c:v>8.8270198832212401</c:v>
                </c:pt>
                <c:pt idx="2">
                  <c:v>0</c:v>
                </c:pt>
                <c:pt idx="3">
                  <c:v>8.141877174310558</c:v>
                </c:pt>
                <c:pt idx="4">
                  <c:v>9.0710182749870043</c:v>
                </c:pt>
                <c:pt idx="5">
                  <c:v>8.4886318962530289</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Royal Sussex County Hospital (130)</c:v>
                </c:pt>
                <c:pt idx="2">
                  <c:v>Royal Alexandra Children's Hospital (-)</c:v>
                </c:pt>
                <c:pt idx="3">
                  <c:v>Princess Royal Hospital (52)</c:v>
                </c:pt>
                <c:pt idx="4">
                  <c:v>St Richard's Hospital (117)</c:v>
                </c:pt>
                <c:pt idx="5">
                  <c:v>Worthing Hospital (114)</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Royal Sussex County Hospital (130)</c:v>
                </c:pt>
                <c:pt idx="2">
                  <c:v>Royal Alexandra Children's Hospital (-)</c:v>
                </c:pt>
                <c:pt idx="3">
                  <c:v>Princess Royal Hospital (52)</c:v>
                </c:pt>
                <c:pt idx="4">
                  <c:v>St Richard's Hospital (117)</c:v>
                </c:pt>
                <c:pt idx="5">
                  <c:v>Worthing Hospital (114)</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(434)</c:v>
                </c:pt>
                <c:pt idx="1">
                  <c:v>Royal Sussex County Hospital (130)</c:v>
                </c:pt>
                <c:pt idx="2">
                  <c:v>Royal Alexandra Children's Hospital (-)</c:v>
                </c:pt>
                <c:pt idx="3">
                  <c:v>Princess Royal Hospital (52)</c:v>
                </c:pt>
                <c:pt idx="4">
                  <c:v>St Richard's Hospital (117)</c:v>
                </c:pt>
                <c:pt idx="5">
                  <c:v>Worthing Hospital (114)</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1.3011128887969043</c:v>
                </c:pt>
                <c:pt idx="1">
                  <c:v>1.1729801167787599</c:v>
                </c:pt>
                <c:pt idx="2">
                  <c:v>0</c:v>
                </c:pt>
                <c:pt idx="3">
                  <c:v>1.858122825689442</c:v>
                </c:pt>
                <c:pt idx="4">
                  <c:v>0.9289817250129957</c:v>
                </c:pt>
                <c:pt idx="5">
                  <c:v>1.5113681037469711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(134)</c:v>
                </c:pt>
                <c:pt idx="5">
                  <c:v>Worthing Hospital (121)</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(134)</c:v>
                </c:pt>
                <c:pt idx="5">
                  <c:v>Worthing Hospital (121)</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(134)</c:v>
                </c:pt>
                <c:pt idx="5">
                  <c:v>Worthing Hospital (121)</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(134)</c:v>
                </c:pt>
                <c:pt idx="5">
                  <c:v>Worthing Hospital (121)</c:v>
                </c:pt>
                <c:pt idx="6">
                  <c:v>Sussex Orthopaedic Centre (-)</c:v>
                </c:pt>
                <c:pt idx="7">
                  <c:v>Sussex Eye Hospital (-)</c:v>
                </c:pt>
              </c:strCache>
            </c:strRef>
          </c:cat>
          <c:val>
            <c:numRef>
              <c:f>Sheet1!$G$2:$G$9</c:f>
              <c:numCache>
                <c:formatCode>0.0;;</c:formatCode>
                <c:ptCount val="8"/>
                <c:pt idx="0">
                  <c:v>8.928739017620261</c:v>
                </c:pt>
                <c:pt idx="1">
                  <c:v>8.9966258463493745</c:v>
                </c:pt>
                <c:pt idx="2">
                  <c:v>0</c:v>
                </c:pt>
                <c:pt idx="3">
                  <c:v>8.9517293983192374</c:v>
                </c:pt>
                <c:pt idx="4">
                  <c:v>8.912266946005948</c:v>
                </c:pt>
                <c:pt idx="5">
                  <c:v>8.9801015485858322</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(134)</c:v>
                </c:pt>
                <c:pt idx="5">
                  <c:v>Worthing Hospital (121)</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(134)</c:v>
                </c:pt>
                <c:pt idx="5">
                  <c:v>Worthing Hospital (121)</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(134)</c:v>
                </c:pt>
                <c:pt idx="5">
                  <c:v>Worthing Hospital (121)</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1.071260982379739</c:v>
                </c:pt>
                <c:pt idx="1">
                  <c:v>1.0033741536506255</c:v>
                </c:pt>
                <c:pt idx="2">
                  <c:v>0</c:v>
                </c:pt>
                <c:pt idx="3">
                  <c:v>1.0482706016807626</c:v>
                </c:pt>
                <c:pt idx="4">
                  <c:v>1.087733053994052</c:v>
                </c:pt>
                <c:pt idx="5">
                  <c:v>1.0198984514141678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Royal Sussex County Hospital (135)</c:v>
                </c:pt>
                <c:pt idx="2">
                  <c:v>Royal Alexandra Children's Hospital (-)</c:v>
                </c:pt>
                <c:pt idx="3">
                  <c:v>Princess Royal Hospital (57)</c:v>
                </c:pt>
                <c:pt idx="4">
                  <c:v>St Richard's Hospital (131)</c:v>
                </c:pt>
                <c:pt idx="5">
                  <c:v>Worthing Hospital (119)</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Royal Sussex County Hospital (135)</c:v>
                </c:pt>
                <c:pt idx="2">
                  <c:v>Royal Alexandra Children's Hospital (-)</c:v>
                </c:pt>
                <c:pt idx="3">
                  <c:v>Princess Royal Hospital (57)</c:v>
                </c:pt>
                <c:pt idx="4">
                  <c:v>St Richard's Hospital (131)</c:v>
                </c:pt>
                <c:pt idx="5">
                  <c:v>Worthing Hospital (119)</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Royal Sussex County Hospital (135)</c:v>
                </c:pt>
                <c:pt idx="2">
                  <c:v>Royal Alexandra Children's Hospital (-)</c:v>
                </c:pt>
                <c:pt idx="3">
                  <c:v>Princess Royal Hospital (57)</c:v>
                </c:pt>
                <c:pt idx="4">
                  <c:v>St Richard's Hospital (131)</c:v>
                </c:pt>
                <c:pt idx="5">
                  <c:v>Worthing Hospital (119)</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Royal Sussex County Hospital (135)</c:v>
                </c:pt>
                <c:pt idx="2">
                  <c:v>Royal Alexandra Children's Hospital (-)</c:v>
                </c:pt>
                <c:pt idx="3">
                  <c:v>Princess Royal Hospital (57)</c:v>
                </c:pt>
                <c:pt idx="4">
                  <c:v>St Richard's Hospital (131)</c:v>
                </c:pt>
                <c:pt idx="5">
                  <c:v>Worthing Hospital (119)</c:v>
                </c:pt>
                <c:pt idx="6">
                  <c:v>Sussex Orthopaedic Centre (-)</c:v>
                </c:pt>
                <c:pt idx="7">
                  <c:v>Sussex Eye Hospital (-)</c:v>
                </c:pt>
              </c:strCache>
            </c:strRef>
          </c:cat>
          <c:val>
            <c:numRef>
              <c:f>Sheet1!$G$2:$G$9</c:f>
              <c:numCache>
                <c:formatCode>0.0;;</c:formatCode>
                <c:ptCount val="8"/>
                <c:pt idx="0">
                  <c:v>8.8917426295254334</c:v>
                </c:pt>
                <c:pt idx="1">
                  <c:v>8.6985162430701113</c:v>
                </c:pt>
                <c:pt idx="2">
                  <c:v>0</c:v>
                </c:pt>
                <c:pt idx="3">
                  <c:v>8.4756347184880845</c:v>
                </c:pt>
                <c:pt idx="4">
                  <c:v>9.1465838600911411</c:v>
                </c:pt>
                <c:pt idx="5">
                  <c:v>9.0631260949017598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Royal Sussex County Hospital (135)</c:v>
                </c:pt>
                <c:pt idx="2">
                  <c:v>Royal Alexandra Children's Hospital (-)</c:v>
                </c:pt>
                <c:pt idx="3">
                  <c:v>Princess Royal Hospital (57)</c:v>
                </c:pt>
                <c:pt idx="4">
                  <c:v>St Richard's Hospital (131)</c:v>
                </c:pt>
                <c:pt idx="5">
                  <c:v>Worthing Hospital (119)</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Royal Sussex County Hospital (135)</c:v>
                </c:pt>
                <c:pt idx="2">
                  <c:v>Royal Alexandra Children's Hospital (-)</c:v>
                </c:pt>
                <c:pt idx="3">
                  <c:v>Princess Royal Hospital (57)</c:v>
                </c:pt>
                <c:pt idx="4">
                  <c:v>St Richard's Hospital (131)</c:v>
                </c:pt>
                <c:pt idx="5">
                  <c:v>Worthing Hospital (119)</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Royal Sussex County Hospital (135)</c:v>
                </c:pt>
                <c:pt idx="2">
                  <c:v>Royal Alexandra Children's Hospital (-)</c:v>
                </c:pt>
                <c:pt idx="3">
                  <c:v>Princess Royal Hospital (57)</c:v>
                </c:pt>
                <c:pt idx="4">
                  <c:v>St Richard's Hospital (131)</c:v>
                </c:pt>
                <c:pt idx="5">
                  <c:v>Worthing Hospital (119)</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1.1082573704745666</c:v>
                </c:pt>
                <c:pt idx="1">
                  <c:v>1.3014837569298887</c:v>
                </c:pt>
                <c:pt idx="2">
                  <c:v>0</c:v>
                </c:pt>
                <c:pt idx="3">
                  <c:v>1.5243652815119155</c:v>
                </c:pt>
                <c:pt idx="4">
                  <c:v>0.8534161399088589</c:v>
                </c:pt>
                <c:pt idx="5">
                  <c:v>0.9368739050982402</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(469)</c:v>
                </c:pt>
                <c:pt idx="1">
                  <c:v>Royal Sussex County Hospital (137)</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(469)</c:v>
                </c:pt>
                <c:pt idx="1">
                  <c:v>Royal Sussex County Hospital (137)</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(469)</c:v>
                </c:pt>
                <c:pt idx="1">
                  <c:v>Royal Sussex County Hospital (137)</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(469)</c:v>
                </c:pt>
                <c:pt idx="1">
                  <c:v>Royal Sussex County Hospital (137)</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Sheet1!$G$2:$G$9</c:f>
              <c:numCache>
                <c:formatCode>0.0;;</c:formatCode>
                <c:ptCount val="8"/>
                <c:pt idx="0">
                  <c:v>7.3697390881534792</c:v>
                </c:pt>
                <c:pt idx="1">
                  <c:v>7.667448197108186</c:v>
                </c:pt>
                <c:pt idx="2">
                  <c:v>0</c:v>
                </c:pt>
                <c:pt idx="3">
                  <c:v>7.0979883609767178</c:v>
                </c:pt>
                <c:pt idx="4">
                  <c:v>7.274383242975742</c:v>
                </c:pt>
                <c:pt idx="5">
                  <c:v>7.3457038422133571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(469)</c:v>
                </c:pt>
                <c:pt idx="1">
                  <c:v>Royal Sussex County Hospital (137)</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(469)</c:v>
                </c:pt>
                <c:pt idx="1">
                  <c:v>Royal Sussex County Hospital (137)</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(469)</c:v>
                </c:pt>
                <c:pt idx="1">
                  <c:v>Royal Sussex County Hospital (137)</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2.6302609118465208</c:v>
                </c:pt>
                <c:pt idx="1">
                  <c:v>2.332551802891814</c:v>
                </c:pt>
                <c:pt idx="2">
                  <c:v>0</c:v>
                </c:pt>
                <c:pt idx="3">
                  <c:v>2.9020116390232822</c:v>
                </c:pt>
                <c:pt idx="4">
                  <c:v>2.725616757024258</c:v>
                </c:pt>
                <c:pt idx="5">
                  <c:v>2.6542961577866429</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Royal Sussex County Hospital (124)</c:v>
                </c:pt>
                <c:pt idx="2">
                  <c:v>Royal Alexandra Children's Hospital (-)</c:v>
                </c:pt>
                <c:pt idx="3">
                  <c:v>Princess Royal Hospital (48)</c:v>
                </c:pt>
                <c:pt idx="4">
                  <c:v>St Richard's Hospital (123)</c:v>
                </c:pt>
                <c:pt idx="5">
                  <c:v>Worthing Hospital (112)</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Royal Sussex County Hospital (124)</c:v>
                </c:pt>
                <c:pt idx="2">
                  <c:v>Royal Alexandra Children's Hospital (-)</c:v>
                </c:pt>
                <c:pt idx="3">
                  <c:v>Princess Royal Hospital (48)</c:v>
                </c:pt>
                <c:pt idx="4">
                  <c:v>St Richard's Hospital (123)</c:v>
                </c:pt>
                <c:pt idx="5">
                  <c:v>Worthing Hospital (112)</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Royal Sussex County Hospital (124)</c:v>
                </c:pt>
                <c:pt idx="2">
                  <c:v>Royal Alexandra Children's Hospital (-)</c:v>
                </c:pt>
                <c:pt idx="3">
                  <c:v>Princess Royal Hospital (48)</c:v>
                </c:pt>
                <c:pt idx="4">
                  <c:v>St Richard's Hospital (123)</c:v>
                </c:pt>
                <c:pt idx="5">
                  <c:v>Worthing Hospital (112)</c:v>
                </c:pt>
                <c:pt idx="6">
                  <c:v>Sussex Orthopaedic Centre (-)</c:v>
                </c:pt>
                <c:pt idx="7">
                  <c:v>Sussex Eye Hospital (-)</c:v>
                </c:pt>
              </c:strCache>
            </c:strRef>
          </c:cat>
          <c:val>
            <c:numRef>
              <c:f>Sheet1!$F$2:$F$9</c:f>
              <c:numCache>
                <c:formatCode>0.0;;</c:formatCode>
                <c:ptCount val="8"/>
                <c:pt idx="0">
                  <c:v>0</c:v>
                </c:pt>
                <c:pt idx="1">
                  <c:v>7.1308471386291057</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Royal Sussex County Hospital (124)</c:v>
                </c:pt>
                <c:pt idx="2">
                  <c:v>Royal Alexandra Children's Hospital (-)</c:v>
                </c:pt>
                <c:pt idx="3">
                  <c:v>Princess Royal Hospital (48)</c:v>
                </c:pt>
                <c:pt idx="4">
                  <c:v>St Richard's Hospital (123)</c:v>
                </c:pt>
                <c:pt idx="5">
                  <c:v>Worthing Hospital (112)</c:v>
                </c:pt>
                <c:pt idx="6">
                  <c:v>Sussex Orthopaedic Centre (-)</c:v>
                </c:pt>
                <c:pt idx="7">
                  <c:v>Sussex Eye Hospital (-)</c:v>
                </c:pt>
              </c:strCache>
            </c:strRef>
          </c:cat>
          <c:val>
            <c:numRef>
              <c:f>Sheet1!$G$2:$G$9</c:f>
              <c:numCache>
                <c:formatCode>0.0;;</c:formatCode>
                <c:ptCount val="8"/>
                <c:pt idx="0">
                  <c:v>7.472169556091437</c:v>
                </c:pt>
                <c:pt idx="1">
                  <c:v>0</c:v>
                </c:pt>
                <c:pt idx="2">
                  <c:v>0</c:v>
                </c:pt>
                <c:pt idx="3">
                  <c:v>7.8516865795628847</c:v>
                </c:pt>
                <c:pt idx="4">
                  <c:v>8.0416013674401512</c:v>
                </c:pt>
                <c:pt idx="5">
                  <c:v>7.4513122440120663</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Royal Sussex County Hospital (124)</c:v>
                </c:pt>
                <c:pt idx="2">
                  <c:v>Royal Alexandra Children's Hospital (-)</c:v>
                </c:pt>
                <c:pt idx="3">
                  <c:v>Princess Royal Hospital (48)</c:v>
                </c:pt>
                <c:pt idx="4">
                  <c:v>St Richard's Hospital (123)</c:v>
                </c:pt>
                <c:pt idx="5">
                  <c:v>Worthing Hospital (112)</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Royal Sussex County Hospital (124)</c:v>
                </c:pt>
                <c:pt idx="2">
                  <c:v>Royal Alexandra Children's Hospital (-)</c:v>
                </c:pt>
                <c:pt idx="3">
                  <c:v>Princess Royal Hospital (48)</c:v>
                </c:pt>
                <c:pt idx="4">
                  <c:v>St Richard's Hospital (123)</c:v>
                </c:pt>
                <c:pt idx="5">
                  <c:v>Worthing Hospital (112)</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Royal Sussex County Hospital (124)</c:v>
                </c:pt>
                <c:pt idx="2">
                  <c:v>Royal Alexandra Children's Hospital (-)</c:v>
                </c:pt>
                <c:pt idx="3">
                  <c:v>Princess Royal Hospital (48)</c:v>
                </c:pt>
                <c:pt idx="4">
                  <c:v>St Richard's Hospital (123)</c:v>
                </c:pt>
                <c:pt idx="5">
                  <c:v>Worthing Hospital (112)</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2.527830443908563</c:v>
                </c:pt>
                <c:pt idx="1">
                  <c:v>2.8691528613708943</c:v>
                </c:pt>
                <c:pt idx="2">
                  <c:v>0</c:v>
                </c:pt>
                <c:pt idx="3">
                  <c:v>2.1483134204371153</c:v>
                </c:pt>
                <c:pt idx="4">
                  <c:v>1.9583986325598488</c:v>
                </c:pt>
                <c:pt idx="5">
                  <c:v>2.5486877559879337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Royal Sussex County Hospital (128)</c:v>
                </c:pt>
                <c:pt idx="2">
                  <c:v>Royal Alexandra Children's Hospital (-)</c:v>
                </c:pt>
                <c:pt idx="3">
                  <c:v>Princess Royal Hospital (50)</c:v>
                </c:pt>
                <c:pt idx="4">
                  <c:v>St Richard's Hospital (127)</c:v>
                </c:pt>
                <c:pt idx="5">
                  <c:v>Worthing Hospital (113)</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Royal Sussex County Hospital (128)</c:v>
                </c:pt>
                <c:pt idx="2">
                  <c:v>Royal Alexandra Children's Hospital (-)</c:v>
                </c:pt>
                <c:pt idx="3">
                  <c:v>Princess Royal Hospital (50)</c:v>
                </c:pt>
                <c:pt idx="4">
                  <c:v>St Richard's Hospital (127)</c:v>
                </c:pt>
                <c:pt idx="5">
                  <c:v>Worthing Hospital (113)</c:v>
                </c:pt>
                <c:pt idx="6">
                  <c:v>Sussex Orthopaedic Centre (-)</c:v>
                </c:pt>
                <c:pt idx="7">
                  <c:v>Sussex Eye Hospital (-)</c:v>
                </c:pt>
              </c:strCache>
            </c:strRef>
          </c:cat>
          <c:val>
            <c:numRef>
              <c:f>Sheet1!$E$2:$E$9</c:f>
              <c:numCache>
                <c:formatCode>0.0;;</c:formatCode>
                <c:ptCount val="8"/>
                <c:pt idx="0">
                  <c:v>0</c:v>
                </c:pt>
                <c:pt idx="1">
                  <c:v>0</c:v>
                </c:pt>
                <c:pt idx="2">
                  <c:v>0</c:v>
                </c:pt>
                <c:pt idx="3">
                  <c:v>6.1691947439280286</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Royal Sussex County Hospital (128)</c:v>
                </c:pt>
                <c:pt idx="2">
                  <c:v>Royal Alexandra Children's Hospital (-)</c:v>
                </c:pt>
                <c:pt idx="3">
                  <c:v>Princess Royal Hospital (50)</c:v>
                </c:pt>
                <c:pt idx="4">
                  <c:v>St Richard's Hospital (127)</c:v>
                </c:pt>
                <c:pt idx="5">
                  <c:v>Worthing Hospital (113)</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Royal Sussex County Hospital (128)</c:v>
                </c:pt>
                <c:pt idx="2">
                  <c:v>Royal Alexandra Children's Hospital (-)</c:v>
                </c:pt>
                <c:pt idx="3">
                  <c:v>Princess Royal Hospital (50)</c:v>
                </c:pt>
                <c:pt idx="4">
                  <c:v>St Richard's Hospital (127)</c:v>
                </c:pt>
                <c:pt idx="5">
                  <c:v>Worthing Hospital (113)</c:v>
                </c:pt>
                <c:pt idx="6">
                  <c:v>Sussex Orthopaedic Centre (-)</c:v>
                </c:pt>
                <c:pt idx="7">
                  <c:v>Sussex Eye Hospital (-)</c:v>
                </c:pt>
              </c:strCache>
            </c:strRef>
          </c:cat>
          <c:val>
            <c:numRef>
              <c:f>Sheet1!$G$2:$G$9</c:f>
              <c:numCache>
                <c:formatCode>0.0;;</c:formatCode>
                <c:ptCount val="8"/>
                <c:pt idx="0">
                  <c:v>6.9160280562290657</c:v>
                </c:pt>
                <c:pt idx="1">
                  <c:v>6.9417849105093961</c:v>
                </c:pt>
                <c:pt idx="2">
                  <c:v>0</c:v>
                </c:pt>
                <c:pt idx="3">
                  <c:v>0</c:v>
                </c:pt>
                <c:pt idx="4">
                  <c:v>7.0072285961501493</c:v>
                </c:pt>
                <c:pt idx="5">
                  <c:v>7.077879739462376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Royal Sussex County Hospital (128)</c:v>
                </c:pt>
                <c:pt idx="2">
                  <c:v>Royal Alexandra Children's Hospital (-)</c:v>
                </c:pt>
                <c:pt idx="3">
                  <c:v>Princess Royal Hospital (50)</c:v>
                </c:pt>
                <c:pt idx="4">
                  <c:v>St Richard's Hospital (127)</c:v>
                </c:pt>
                <c:pt idx="5">
                  <c:v>Worthing Hospital (113)</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Royal Sussex County Hospital (128)</c:v>
                </c:pt>
                <c:pt idx="2">
                  <c:v>Royal Alexandra Children's Hospital (-)</c:v>
                </c:pt>
                <c:pt idx="3">
                  <c:v>Princess Royal Hospital (50)</c:v>
                </c:pt>
                <c:pt idx="4">
                  <c:v>St Richard's Hospital (127)</c:v>
                </c:pt>
                <c:pt idx="5">
                  <c:v>Worthing Hospital (113)</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Royal Sussex County Hospital (128)</c:v>
                </c:pt>
                <c:pt idx="2">
                  <c:v>Royal Alexandra Children's Hospital (-)</c:v>
                </c:pt>
                <c:pt idx="3">
                  <c:v>Princess Royal Hospital (50)</c:v>
                </c:pt>
                <c:pt idx="4">
                  <c:v>St Richard's Hospital (127)</c:v>
                </c:pt>
                <c:pt idx="5">
                  <c:v>Worthing Hospital (113)</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3.0839719437709343</c:v>
                </c:pt>
                <c:pt idx="1">
                  <c:v>3.0582150894906039</c:v>
                </c:pt>
                <c:pt idx="2">
                  <c:v>0</c:v>
                </c:pt>
                <c:pt idx="3">
                  <c:v>3.8308052560719714</c:v>
                </c:pt>
                <c:pt idx="4">
                  <c:v>2.9927714038498507</c:v>
                </c:pt>
                <c:pt idx="5">
                  <c:v>2.922120260537624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6.0199183218220202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Royal Sussex County Hospital (131)</c:v>
                </c:pt>
                <c:pt idx="2">
                  <c:v>Royal Alexandra Children's Hospital (-)</c:v>
                </c:pt>
                <c:pt idx="3">
                  <c:v>Princess Royal Hospital (53)</c:v>
                </c:pt>
                <c:pt idx="4">
                  <c:v>St Richard's Hospital (130)</c:v>
                </c:pt>
                <c:pt idx="5">
                  <c:v>Worthing Hospital (113)</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Royal Sussex County Hospital (131)</c:v>
                </c:pt>
                <c:pt idx="2">
                  <c:v>Royal Alexandra Children's Hospital (-)</c:v>
                </c:pt>
                <c:pt idx="3">
                  <c:v>Princess Royal Hospital (53)</c:v>
                </c:pt>
                <c:pt idx="4">
                  <c:v>St Richard's Hospital (130)</c:v>
                </c:pt>
                <c:pt idx="5">
                  <c:v>Worthing Hospital (113)</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Royal Sussex County Hospital (131)</c:v>
                </c:pt>
                <c:pt idx="2">
                  <c:v>Royal Alexandra Children's Hospital (-)</c:v>
                </c:pt>
                <c:pt idx="3">
                  <c:v>Princess Royal Hospital (53)</c:v>
                </c:pt>
                <c:pt idx="4">
                  <c:v>St Richard's Hospital (130)</c:v>
                </c:pt>
                <c:pt idx="5">
                  <c:v>Worthing Hospital (113)</c:v>
                </c:pt>
                <c:pt idx="6">
                  <c:v>Sussex Orthopaedic Centre (-)</c:v>
                </c:pt>
                <c:pt idx="7">
                  <c:v>Sussex Eye Hospital (-)</c:v>
                </c:pt>
              </c:strCache>
            </c:strRef>
          </c:cat>
          <c:val>
            <c:numRef>
              <c:f>Sheet1!$F$2:$F$9</c:f>
              <c:numCache>
                <c:formatCode>0.0;;</c:formatCode>
                <c:ptCount val="8"/>
                <c:pt idx="0">
                  <c:v>0</c:v>
                </c:pt>
                <c:pt idx="1">
                  <c:v>0</c:v>
                </c:pt>
                <c:pt idx="2">
                  <c:v>0</c:v>
                </c:pt>
                <c:pt idx="3">
                  <c:v>7.9765947329645828</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Royal Sussex County Hospital (131)</c:v>
                </c:pt>
                <c:pt idx="2">
                  <c:v>Royal Alexandra Children's Hospital (-)</c:v>
                </c:pt>
                <c:pt idx="3">
                  <c:v>Princess Royal Hospital (53)</c:v>
                </c:pt>
                <c:pt idx="4">
                  <c:v>St Richard's Hospital (130)</c:v>
                </c:pt>
                <c:pt idx="5">
                  <c:v>Worthing Hospital (113)</c:v>
                </c:pt>
                <c:pt idx="6">
                  <c:v>Sussex Orthopaedic Centre (-)</c:v>
                </c:pt>
                <c:pt idx="7">
                  <c:v>Sussex Eye Hospital (-)</c:v>
                </c:pt>
              </c:strCache>
            </c:strRef>
          </c:cat>
          <c:val>
            <c:numRef>
              <c:f>Sheet1!$G$2:$G$9</c:f>
              <c:numCache>
                <c:formatCode>0.0;;</c:formatCode>
                <c:ptCount val="8"/>
                <c:pt idx="0">
                  <c:v>8.6439476743788788</c:v>
                </c:pt>
                <c:pt idx="1">
                  <c:v>8.639445893053237</c:v>
                </c:pt>
                <c:pt idx="2">
                  <c:v>0</c:v>
                </c:pt>
                <c:pt idx="3">
                  <c:v>0</c:v>
                </c:pt>
                <c:pt idx="4">
                  <c:v>8.7534722981850823</c:v>
                </c:pt>
                <c:pt idx="5">
                  <c:v>8.779719572686794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Royal Sussex County Hospital (131)</c:v>
                </c:pt>
                <c:pt idx="2">
                  <c:v>Royal Alexandra Children's Hospital (-)</c:v>
                </c:pt>
                <c:pt idx="3">
                  <c:v>Princess Royal Hospital (53)</c:v>
                </c:pt>
                <c:pt idx="4">
                  <c:v>St Richard's Hospital (130)</c:v>
                </c:pt>
                <c:pt idx="5">
                  <c:v>Worthing Hospital (113)</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Royal Sussex County Hospital (131)</c:v>
                </c:pt>
                <c:pt idx="2">
                  <c:v>Royal Alexandra Children's Hospital (-)</c:v>
                </c:pt>
                <c:pt idx="3">
                  <c:v>Princess Royal Hospital (53)</c:v>
                </c:pt>
                <c:pt idx="4">
                  <c:v>St Richard's Hospital (130)</c:v>
                </c:pt>
                <c:pt idx="5">
                  <c:v>Worthing Hospital (113)</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Royal Sussex County Hospital (131)</c:v>
                </c:pt>
                <c:pt idx="2">
                  <c:v>Royal Alexandra Children's Hospital (-)</c:v>
                </c:pt>
                <c:pt idx="3">
                  <c:v>Princess Royal Hospital (53)</c:v>
                </c:pt>
                <c:pt idx="4">
                  <c:v>St Richard's Hospital (130)</c:v>
                </c:pt>
                <c:pt idx="5">
                  <c:v>Worthing Hospital (113)</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1.3560523256211212</c:v>
                </c:pt>
                <c:pt idx="1">
                  <c:v>1.360554106946763</c:v>
                </c:pt>
                <c:pt idx="2">
                  <c:v>0</c:v>
                </c:pt>
                <c:pt idx="3">
                  <c:v>2.0234052670354172</c:v>
                </c:pt>
                <c:pt idx="4">
                  <c:v>1.2465277018149177</c:v>
                </c:pt>
                <c:pt idx="5">
                  <c:v>1.220280427313206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(400)</c:v>
                </c:pt>
                <c:pt idx="1">
                  <c:v>Royal Sussex County Hospital (121)</c:v>
                </c:pt>
                <c:pt idx="2">
                  <c:v>Royal Alexandra Children's Hospital (-)</c:v>
                </c:pt>
                <c:pt idx="3">
                  <c:v>Princess Royal Hospital (45)</c:v>
                </c:pt>
                <c:pt idx="4">
                  <c:v>St Richard's Hospital (108)</c:v>
                </c:pt>
                <c:pt idx="5">
                  <c:v>Worthing Hospital (108)</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(400)</c:v>
                </c:pt>
                <c:pt idx="1">
                  <c:v>Royal Sussex County Hospital (121)</c:v>
                </c:pt>
                <c:pt idx="2">
                  <c:v>Royal Alexandra Children's Hospital (-)</c:v>
                </c:pt>
                <c:pt idx="3">
                  <c:v>Princess Royal Hospital (45)</c:v>
                </c:pt>
                <c:pt idx="4">
                  <c:v>St Richard's Hospital (108)</c:v>
                </c:pt>
                <c:pt idx="5">
                  <c:v>Worthing Hospital (108)</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(400)</c:v>
                </c:pt>
                <c:pt idx="1">
                  <c:v>Royal Sussex County Hospital (121)</c:v>
                </c:pt>
                <c:pt idx="2">
                  <c:v>Royal Alexandra Children's Hospital (-)</c:v>
                </c:pt>
                <c:pt idx="3">
                  <c:v>Princess Royal Hospital (45)</c:v>
                </c:pt>
                <c:pt idx="4">
                  <c:v>St Richard's Hospital (108)</c:v>
                </c:pt>
                <c:pt idx="5">
                  <c:v>Worthing Hospital (108)</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(400)</c:v>
                </c:pt>
                <c:pt idx="1">
                  <c:v>Royal Sussex County Hospital (121)</c:v>
                </c:pt>
                <c:pt idx="2">
                  <c:v>Royal Alexandra Children's Hospital (-)</c:v>
                </c:pt>
                <c:pt idx="3">
                  <c:v>Princess Royal Hospital (45)</c:v>
                </c:pt>
                <c:pt idx="4">
                  <c:v>St Richard's Hospital (108)</c:v>
                </c:pt>
                <c:pt idx="5">
                  <c:v>Worthing Hospital (108)</c:v>
                </c:pt>
                <c:pt idx="6">
                  <c:v>Sussex Orthopaedic Centre (-)</c:v>
                </c:pt>
                <c:pt idx="7">
                  <c:v>Sussex Eye Hospital (-)</c:v>
                </c:pt>
              </c:strCache>
            </c:strRef>
          </c:cat>
          <c:val>
            <c:numRef>
              <c:f>Sheet1!$G$2:$G$9</c:f>
              <c:numCache>
                <c:formatCode>0.0;;</c:formatCode>
                <c:ptCount val="8"/>
                <c:pt idx="0">
                  <c:v>7.6088857313740039</c:v>
                </c:pt>
                <c:pt idx="1">
                  <c:v>7.8480688795139617</c:v>
                </c:pt>
                <c:pt idx="2">
                  <c:v>0</c:v>
                </c:pt>
                <c:pt idx="3">
                  <c:v>7.3485162581601493</c:v>
                </c:pt>
                <c:pt idx="4">
                  <c:v>7.7447452707877638</c:v>
                </c:pt>
                <c:pt idx="5">
                  <c:v>7.5827583388335817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(400)</c:v>
                </c:pt>
                <c:pt idx="1">
                  <c:v>Royal Sussex County Hospital (121)</c:v>
                </c:pt>
                <c:pt idx="2">
                  <c:v>Royal Alexandra Children's Hospital (-)</c:v>
                </c:pt>
                <c:pt idx="3">
                  <c:v>Princess Royal Hospital (45)</c:v>
                </c:pt>
                <c:pt idx="4">
                  <c:v>St Richard's Hospital (108)</c:v>
                </c:pt>
                <c:pt idx="5">
                  <c:v>Worthing Hospital (108)</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(400)</c:v>
                </c:pt>
                <c:pt idx="1">
                  <c:v>Royal Sussex County Hospital (121)</c:v>
                </c:pt>
                <c:pt idx="2">
                  <c:v>Royal Alexandra Children's Hospital (-)</c:v>
                </c:pt>
                <c:pt idx="3">
                  <c:v>Princess Royal Hospital (45)</c:v>
                </c:pt>
                <c:pt idx="4">
                  <c:v>St Richard's Hospital (108)</c:v>
                </c:pt>
                <c:pt idx="5">
                  <c:v>Worthing Hospital (108)</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(400)</c:v>
                </c:pt>
                <c:pt idx="1">
                  <c:v>Royal Sussex County Hospital (121)</c:v>
                </c:pt>
                <c:pt idx="2">
                  <c:v>Royal Alexandra Children's Hospital (-)</c:v>
                </c:pt>
                <c:pt idx="3">
                  <c:v>Princess Royal Hospital (45)</c:v>
                </c:pt>
                <c:pt idx="4">
                  <c:v>St Richard's Hospital (108)</c:v>
                </c:pt>
                <c:pt idx="5">
                  <c:v>Worthing Hospital (108)</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2.3911142686259961</c:v>
                </c:pt>
                <c:pt idx="1">
                  <c:v>2.1519311204860383</c:v>
                </c:pt>
                <c:pt idx="2">
                  <c:v>0</c:v>
                </c:pt>
                <c:pt idx="3">
                  <c:v>2.6514837418398507</c:v>
                </c:pt>
                <c:pt idx="4">
                  <c:v>2.2552547292122362</c:v>
                </c:pt>
                <c:pt idx="5">
                  <c:v>2.4172416611664183</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(460)</c:v>
                </c:pt>
                <c:pt idx="1">
                  <c:v>Royal Sussex County Hospital (135)</c:v>
                </c:pt>
                <c:pt idx="2">
                  <c:v>Royal Alexandra Children's Hospital (-)</c:v>
                </c:pt>
                <c:pt idx="3">
                  <c:v>Princess Royal Hospital (58)</c:v>
                </c:pt>
                <c:pt idx="4">
                  <c:v>St Richard's Hospital (128)</c:v>
                </c:pt>
                <c:pt idx="5">
                  <c:v>Worthing Hospital (117)</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(460)</c:v>
                </c:pt>
                <c:pt idx="1">
                  <c:v>Royal Sussex County Hospital (135)</c:v>
                </c:pt>
                <c:pt idx="2">
                  <c:v>Royal Alexandra Children's Hospital (-)</c:v>
                </c:pt>
                <c:pt idx="3">
                  <c:v>Princess Royal Hospital (58)</c:v>
                </c:pt>
                <c:pt idx="4">
                  <c:v>St Richard's Hospital (128)</c:v>
                </c:pt>
                <c:pt idx="5">
                  <c:v>Worthing Hospital (117)</c:v>
                </c:pt>
                <c:pt idx="6">
                  <c:v>Sussex Orthopaedic Centre (-)</c:v>
                </c:pt>
                <c:pt idx="7">
                  <c:v>Sussex Eye Hospital (-)</c:v>
                </c:pt>
              </c:strCache>
            </c:strRef>
          </c:cat>
          <c:val>
            <c:numRef>
              <c:f>Sheet1!$E$2:$E$9</c:f>
              <c:numCache>
                <c:formatCode>0.0;;</c:formatCode>
                <c:ptCount val="8"/>
                <c:pt idx="0">
                  <c:v>0</c:v>
                </c:pt>
                <c:pt idx="1">
                  <c:v>9.0352014515859516</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(460)</c:v>
                </c:pt>
                <c:pt idx="1">
                  <c:v>Royal Sussex County Hospital (135)</c:v>
                </c:pt>
                <c:pt idx="2">
                  <c:v>Royal Alexandra Children's Hospital (-)</c:v>
                </c:pt>
                <c:pt idx="3">
                  <c:v>Princess Royal Hospital (58)</c:v>
                </c:pt>
                <c:pt idx="4">
                  <c:v>St Richard's Hospital (128)</c:v>
                </c:pt>
                <c:pt idx="5">
                  <c:v>Worthing Hospital (117)</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(460)</c:v>
                </c:pt>
                <c:pt idx="1">
                  <c:v>Royal Sussex County Hospital (135)</c:v>
                </c:pt>
                <c:pt idx="2">
                  <c:v>Royal Alexandra Children's Hospital (-)</c:v>
                </c:pt>
                <c:pt idx="3">
                  <c:v>Princess Royal Hospital (58)</c:v>
                </c:pt>
                <c:pt idx="4">
                  <c:v>St Richard's Hospital (128)</c:v>
                </c:pt>
                <c:pt idx="5">
                  <c:v>Worthing Hospital (117)</c:v>
                </c:pt>
                <c:pt idx="6">
                  <c:v>Sussex Orthopaedic Centre (-)</c:v>
                </c:pt>
                <c:pt idx="7">
                  <c:v>Sussex Eye Hospital (-)</c:v>
                </c:pt>
              </c:strCache>
            </c:strRef>
          </c:cat>
          <c:val>
            <c:numRef>
              <c:f>Sheet1!$G$2:$G$9</c:f>
              <c:numCache>
                <c:formatCode>0.0;;</c:formatCode>
                <c:ptCount val="8"/>
                <c:pt idx="0">
                  <c:v>9.2514778372475739</c:v>
                </c:pt>
                <c:pt idx="1">
                  <c:v>0</c:v>
                </c:pt>
                <c:pt idx="2">
                  <c:v>0</c:v>
                </c:pt>
                <c:pt idx="3">
                  <c:v>9.2527825546620992</c:v>
                </c:pt>
                <c:pt idx="4">
                  <c:v>9.4032300194803398</c:v>
                </c:pt>
                <c:pt idx="5">
                  <c:v>9.3484415656859401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(460)</c:v>
                </c:pt>
                <c:pt idx="1">
                  <c:v>Royal Sussex County Hospital (135)</c:v>
                </c:pt>
                <c:pt idx="2">
                  <c:v>Royal Alexandra Children's Hospital (-)</c:v>
                </c:pt>
                <c:pt idx="3">
                  <c:v>Princess Royal Hospital (58)</c:v>
                </c:pt>
                <c:pt idx="4">
                  <c:v>St Richard's Hospital (128)</c:v>
                </c:pt>
                <c:pt idx="5">
                  <c:v>Worthing Hospital (117)</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(460)</c:v>
                </c:pt>
                <c:pt idx="1">
                  <c:v>Royal Sussex County Hospital (135)</c:v>
                </c:pt>
                <c:pt idx="2">
                  <c:v>Royal Alexandra Children's Hospital (-)</c:v>
                </c:pt>
                <c:pt idx="3">
                  <c:v>Princess Royal Hospital (58)</c:v>
                </c:pt>
                <c:pt idx="4">
                  <c:v>St Richard's Hospital (128)</c:v>
                </c:pt>
                <c:pt idx="5">
                  <c:v>Worthing Hospital (117)</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(460)</c:v>
                </c:pt>
                <c:pt idx="1">
                  <c:v>Royal Sussex County Hospital (135)</c:v>
                </c:pt>
                <c:pt idx="2">
                  <c:v>Royal Alexandra Children's Hospital (-)</c:v>
                </c:pt>
                <c:pt idx="3">
                  <c:v>Princess Royal Hospital (58)</c:v>
                </c:pt>
                <c:pt idx="4">
                  <c:v>St Richard's Hospital (128)</c:v>
                </c:pt>
                <c:pt idx="5">
                  <c:v>Worthing Hospital (117)</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0.74852216275242611</c:v>
                </c:pt>
                <c:pt idx="1">
                  <c:v>0.96479854841404844</c:v>
                </c:pt>
                <c:pt idx="2">
                  <c:v>0</c:v>
                </c:pt>
                <c:pt idx="3">
                  <c:v>0.7472174453379008</c:v>
                </c:pt>
                <c:pt idx="4">
                  <c:v>0.59676998051966024</c:v>
                </c:pt>
                <c:pt idx="5">
                  <c:v>0.65155843431405991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Royal Sussex County Hospital (119)</c:v>
                </c:pt>
                <c:pt idx="2">
                  <c:v>Royal Alexandra Children's Hospital (-)</c:v>
                </c:pt>
                <c:pt idx="3">
                  <c:v>Princess Royal Hospital (46)</c:v>
                </c:pt>
                <c:pt idx="4">
                  <c:v>St Richard's Hospital (107)</c:v>
                </c:pt>
                <c:pt idx="5">
                  <c:v>Worthing Hospital (98)</c:v>
                </c:pt>
                <c:pt idx="6">
                  <c:v>Sussex Orthopaedic Centre (-)</c:v>
                </c:pt>
                <c:pt idx="7">
                  <c:v>Sussex Eye Hospital (-)</c:v>
                </c:pt>
              </c:strCache>
            </c:strRef>
          </c:cat>
          <c:val>
            <c:numRef>
              <c:f>Sheet1!$D$2:$D$9</c:f>
              <c:numCache>
                <c:formatCode>0.0;;</c:formatCode>
                <c:ptCount val="8"/>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Royal Sussex County Hospital (119)</c:v>
                </c:pt>
                <c:pt idx="2">
                  <c:v>Royal Alexandra Children's Hospital (-)</c:v>
                </c:pt>
                <c:pt idx="3">
                  <c:v>Princess Royal Hospital (46)</c:v>
                </c:pt>
                <c:pt idx="4">
                  <c:v>St Richard's Hospital (107)</c:v>
                </c:pt>
                <c:pt idx="5">
                  <c:v>Worthing Hospital (98)</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Royal Sussex County Hospital (119)</c:v>
                </c:pt>
                <c:pt idx="2">
                  <c:v>Royal Alexandra Children's Hospital (-)</c:v>
                </c:pt>
                <c:pt idx="3">
                  <c:v>Princess Royal Hospital (46)</c:v>
                </c:pt>
                <c:pt idx="4">
                  <c:v>St Richard's Hospital (107)</c:v>
                </c:pt>
                <c:pt idx="5">
                  <c:v>Worthing Hospital (98)</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Royal Sussex County Hospital (119)</c:v>
                </c:pt>
                <c:pt idx="2">
                  <c:v>Royal Alexandra Children's Hospital (-)</c:v>
                </c:pt>
                <c:pt idx="3">
                  <c:v>Princess Royal Hospital (46)</c:v>
                </c:pt>
                <c:pt idx="4">
                  <c:v>St Richard's Hospital (107)</c:v>
                </c:pt>
                <c:pt idx="5">
                  <c:v>Worthing Hospital (98)</c:v>
                </c:pt>
                <c:pt idx="6">
                  <c:v>Sussex Orthopaedic Centre (-)</c:v>
                </c:pt>
                <c:pt idx="7">
                  <c:v>Sussex Eye Hospital (-)</c:v>
                </c:pt>
              </c:strCache>
            </c:strRef>
          </c:cat>
          <c:val>
            <c:numRef>
              <c:f>Sheet1!$G$2:$G$9</c:f>
              <c:numCache>
                <c:formatCode>0.0;;</c:formatCode>
                <c:ptCount val="8"/>
                <c:pt idx="0">
                  <c:v>8.7985649566309228</c:v>
                </c:pt>
                <c:pt idx="1">
                  <c:v>8.9787490657589544</c:v>
                </c:pt>
                <c:pt idx="2">
                  <c:v>0</c:v>
                </c:pt>
                <c:pt idx="3">
                  <c:v>8.6351992824295447</c:v>
                </c:pt>
                <c:pt idx="4">
                  <c:v>8.9302811858601832</c:v>
                </c:pt>
                <c:pt idx="5">
                  <c:v>8.7781721000904103</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Royal Sussex County Hospital (119)</c:v>
                </c:pt>
                <c:pt idx="2">
                  <c:v>Royal Alexandra Children's Hospital (-)</c:v>
                </c:pt>
                <c:pt idx="3">
                  <c:v>Princess Royal Hospital (46)</c:v>
                </c:pt>
                <c:pt idx="4">
                  <c:v>St Richard's Hospital (107)</c:v>
                </c:pt>
                <c:pt idx="5">
                  <c:v>Worthing Hospital (98)</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Royal Sussex County Hospital (119)</c:v>
                </c:pt>
                <c:pt idx="2">
                  <c:v>Royal Alexandra Children's Hospital (-)</c:v>
                </c:pt>
                <c:pt idx="3">
                  <c:v>Princess Royal Hospital (46)</c:v>
                </c:pt>
                <c:pt idx="4">
                  <c:v>St Richard's Hospital (107)</c:v>
                </c:pt>
                <c:pt idx="5">
                  <c:v>Worthing Hospital (98)</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(389)</c:v>
                </c:pt>
                <c:pt idx="1">
                  <c:v>Royal Sussex County Hospital (119)</c:v>
                </c:pt>
                <c:pt idx="2">
                  <c:v>Royal Alexandra Children's Hospital (-)</c:v>
                </c:pt>
                <c:pt idx="3">
                  <c:v>Princess Royal Hospital (46)</c:v>
                </c:pt>
                <c:pt idx="4">
                  <c:v>St Richard's Hospital (107)</c:v>
                </c:pt>
                <c:pt idx="5">
                  <c:v>Worthing Hospital (98)</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1.2014350433690772</c:v>
                </c:pt>
                <c:pt idx="1">
                  <c:v>1.0212509342410456</c:v>
                </c:pt>
                <c:pt idx="2">
                  <c:v>0</c:v>
                </c:pt>
                <c:pt idx="3">
                  <c:v>1.3648007175704553</c:v>
                </c:pt>
                <c:pt idx="4">
                  <c:v>1.0697188141398168</c:v>
                </c:pt>
                <c:pt idx="5">
                  <c:v>1.2218278999095897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(444)</c:v>
                </c:pt>
                <c:pt idx="1">
                  <c:v>Royal Sussex County Hospital (129)</c:v>
                </c:pt>
                <c:pt idx="2">
                  <c:v>Royal Alexandra Children's Hospital (-)</c:v>
                </c:pt>
                <c:pt idx="3">
                  <c:v>Princess Royal Hospital (53)</c:v>
                </c:pt>
                <c:pt idx="4">
                  <c:v>St Richard's Hospital (124)</c:v>
                </c:pt>
                <c:pt idx="5">
                  <c:v>Worthing Hospital (117)</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(444)</c:v>
                </c:pt>
                <c:pt idx="1">
                  <c:v>Royal Sussex County Hospital (129)</c:v>
                </c:pt>
                <c:pt idx="2">
                  <c:v>Royal Alexandra Children's Hospital (-)</c:v>
                </c:pt>
                <c:pt idx="3">
                  <c:v>Princess Royal Hospital (53)</c:v>
                </c:pt>
                <c:pt idx="4">
                  <c:v>St Richard's Hospital (124)</c:v>
                </c:pt>
                <c:pt idx="5">
                  <c:v>Worthing Hospital (117)</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(444)</c:v>
                </c:pt>
                <c:pt idx="1">
                  <c:v>Royal Sussex County Hospital (129)</c:v>
                </c:pt>
                <c:pt idx="2">
                  <c:v>Royal Alexandra Children's Hospital (-)</c:v>
                </c:pt>
                <c:pt idx="3">
                  <c:v>Princess Royal Hospital (53)</c:v>
                </c:pt>
                <c:pt idx="4">
                  <c:v>St Richard's Hospital (124)</c:v>
                </c:pt>
                <c:pt idx="5">
                  <c:v>Worthing Hospital (117)</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(444)</c:v>
                </c:pt>
                <c:pt idx="1">
                  <c:v>Royal Sussex County Hospital (129)</c:v>
                </c:pt>
                <c:pt idx="2">
                  <c:v>Royal Alexandra Children's Hospital (-)</c:v>
                </c:pt>
                <c:pt idx="3">
                  <c:v>Princess Royal Hospital (53)</c:v>
                </c:pt>
                <c:pt idx="4">
                  <c:v>St Richard's Hospital (124)</c:v>
                </c:pt>
                <c:pt idx="5">
                  <c:v>Worthing Hospital (117)</c:v>
                </c:pt>
                <c:pt idx="6">
                  <c:v>Sussex Orthopaedic Centre (-)</c:v>
                </c:pt>
                <c:pt idx="7">
                  <c:v>Sussex Eye Hospital (-)</c:v>
                </c:pt>
              </c:strCache>
            </c:strRef>
          </c:cat>
          <c:val>
            <c:numRef>
              <c:f>Sheet1!$G$2:$G$9</c:f>
              <c:numCache>
                <c:formatCode>0.0;;</c:formatCode>
                <c:ptCount val="8"/>
                <c:pt idx="0">
                  <c:v>8.20328633663914</c:v>
                </c:pt>
                <c:pt idx="1">
                  <c:v>8.28572998204241</c:v>
                </c:pt>
                <c:pt idx="2">
                  <c:v>0</c:v>
                </c:pt>
                <c:pt idx="3">
                  <c:v>8.1870543711927404</c:v>
                </c:pt>
                <c:pt idx="4">
                  <c:v>8.3928143843360736</c:v>
                </c:pt>
                <c:pt idx="5">
                  <c:v>8.1544846058843294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(444)</c:v>
                </c:pt>
                <c:pt idx="1">
                  <c:v>Royal Sussex County Hospital (129)</c:v>
                </c:pt>
                <c:pt idx="2">
                  <c:v>Royal Alexandra Children's Hospital (-)</c:v>
                </c:pt>
                <c:pt idx="3">
                  <c:v>Princess Royal Hospital (53)</c:v>
                </c:pt>
                <c:pt idx="4">
                  <c:v>St Richard's Hospital (124)</c:v>
                </c:pt>
                <c:pt idx="5">
                  <c:v>Worthing Hospital (117)</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(444)</c:v>
                </c:pt>
                <c:pt idx="1">
                  <c:v>Royal Sussex County Hospital (129)</c:v>
                </c:pt>
                <c:pt idx="2">
                  <c:v>Royal Alexandra Children's Hospital (-)</c:v>
                </c:pt>
                <c:pt idx="3">
                  <c:v>Princess Royal Hospital (53)</c:v>
                </c:pt>
                <c:pt idx="4">
                  <c:v>St Richard's Hospital (124)</c:v>
                </c:pt>
                <c:pt idx="5">
                  <c:v>Worthing Hospital (117)</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(444)</c:v>
                </c:pt>
                <c:pt idx="1">
                  <c:v>Royal Sussex County Hospital (129)</c:v>
                </c:pt>
                <c:pt idx="2">
                  <c:v>Royal Alexandra Children's Hospital (-)</c:v>
                </c:pt>
                <c:pt idx="3">
                  <c:v>Princess Royal Hospital (53)</c:v>
                </c:pt>
                <c:pt idx="4">
                  <c:v>St Richard's Hospital (124)</c:v>
                </c:pt>
                <c:pt idx="5">
                  <c:v>Worthing Hospital (117)</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1.79671366336086</c:v>
                </c:pt>
                <c:pt idx="1">
                  <c:v>1.71427001795759</c:v>
                </c:pt>
                <c:pt idx="2">
                  <c:v>0</c:v>
                </c:pt>
                <c:pt idx="3">
                  <c:v>1.8129456288072596</c:v>
                </c:pt>
                <c:pt idx="4">
                  <c:v>1.6071856156639264</c:v>
                </c:pt>
                <c:pt idx="5">
                  <c:v>1.8455153941156706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Sheet1!$E$2:$E$9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(78)</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Sheet1!$D$2:$D$9</c:f>
              <c:numCache>
                <c:formatCode>0.0;;</c:formatCode>
                <c:ptCount val="8"/>
                <c:pt idx="0">
                  <c:v>8.6996182052634765</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(78)</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(78)</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(78)</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(78)</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(78)</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(78)</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(62)</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Sheet1!$D$2:$D$9</c:f>
              <c:numCache>
                <c:formatCode>0.0;;</c:formatCode>
                <c:ptCount val="8"/>
                <c:pt idx="0">
                  <c:v>7.3666197721608766</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(62)</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(62)</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(62)</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(62)</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(62)</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(62)</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Sheet1!$G$2:$G$9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0.26287665277171701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0.66685433802943272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0.18591400368883981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1.9409157198588192</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0.18591400368883981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0.66685433802943361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0.55006747893756636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5.6241566666130884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Sheet1!$G$2:$G$9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Sussex County Hospital (-)</c:v>
                </c:pt>
                <c:pt idx="2">
                  <c:v>Royal Alexandra Children's Hospital (-)</c:v>
                </c:pt>
                <c:pt idx="3">
                  <c:v>Princess Royal Hospital (-)</c:v>
                </c:pt>
                <c:pt idx="4">
                  <c:v>St Richard's Hospital (-)</c:v>
                </c:pt>
                <c:pt idx="5">
                  <c:v>Worthing Hospital (-)</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Royal Sussex County Hospital (129)</c:v>
                </c:pt>
                <c:pt idx="2">
                  <c:v>Royal Alexandra Children's Hospital (-)</c:v>
                </c:pt>
                <c:pt idx="3">
                  <c:v>Princess Royal Hospital (55)</c:v>
                </c:pt>
                <c:pt idx="4">
                  <c:v>St Richard's Hospital (132)</c:v>
                </c:pt>
                <c:pt idx="5">
                  <c:v>Worthing Hospital (118)</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Royal Sussex County Hospital (129)</c:v>
                </c:pt>
                <c:pt idx="2">
                  <c:v>Royal Alexandra Children's Hospital (-)</c:v>
                </c:pt>
                <c:pt idx="3">
                  <c:v>Princess Royal Hospital (55)</c:v>
                </c:pt>
                <c:pt idx="4">
                  <c:v>St Richard's Hospital (132)</c:v>
                </c:pt>
                <c:pt idx="5">
                  <c:v>Worthing Hospital (118)</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Royal Sussex County Hospital (129)</c:v>
                </c:pt>
                <c:pt idx="2">
                  <c:v>Royal Alexandra Children's Hospital (-)</c:v>
                </c:pt>
                <c:pt idx="3">
                  <c:v>Princess Royal Hospital (55)</c:v>
                </c:pt>
                <c:pt idx="4">
                  <c:v>St Richard's Hospital (132)</c:v>
                </c:pt>
                <c:pt idx="5">
                  <c:v>Worthing Hospital (118)</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Royal Sussex County Hospital (129)</c:v>
                </c:pt>
                <c:pt idx="2">
                  <c:v>Royal Alexandra Children's Hospital (-)</c:v>
                </c:pt>
                <c:pt idx="3">
                  <c:v>Princess Royal Hospital (55)</c:v>
                </c:pt>
                <c:pt idx="4">
                  <c:v>St Richard's Hospital (132)</c:v>
                </c:pt>
                <c:pt idx="5">
                  <c:v>Worthing Hospital (118)</c:v>
                </c:pt>
                <c:pt idx="6">
                  <c:v>Sussex Orthopaedic Centre (-)</c:v>
                </c:pt>
                <c:pt idx="7">
                  <c:v>Sussex Eye Hospital (-)</c:v>
                </c:pt>
              </c:strCache>
            </c:strRef>
          </c:cat>
          <c:val>
            <c:numRef>
              <c:f>Sheet1!$G$2:$G$9</c:f>
              <c:numCache>
                <c:formatCode>0.0;;</c:formatCode>
                <c:ptCount val="8"/>
                <c:pt idx="0">
                  <c:v>6.3781250705773829</c:v>
                </c:pt>
                <c:pt idx="1">
                  <c:v>6.4603181044532993</c:v>
                </c:pt>
                <c:pt idx="2">
                  <c:v>0</c:v>
                </c:pt>
                <c:pt idx="3">
                  <c:v>6.6049627778376498</c:v>
                </c:pt>
                <c:pt idx="4">
                  <c:v>6.1148994263556418</c:v>
                </c:pt>
                <c:pt idx="5">
                  <c:v>6.2887696732703349</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Royal Sussex County Hospital (129)</c:v>
                </c:pt>
                <c:pt idx="2">
                  <c:v>Royal Alexandra Children's Hospital (-)</c:v>
                </c:pt>
                <c:pt idx="3">
                  <c:v>Princess Royal Hospital (55)</c:v>
                </c:pt>
                <c:pt idx="4">
                  <c:v>St Richard's Hospital (132)</c:v>
                </c:pt>
                <c:pt idx="5">
                  <c:v>Worthing Hospital (118)</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Royal Sussex County Hospital (129)</c:v>
                </c:pt>
                <c:pt idx="2">
                  <c:v>Royal Alexandra Children's Hospital (-)</c:v>
                </c:pt>
                <c:pt idx="3">
                  <c:v>Princess Royal Hospital (55)</c:v>
                </c:pt>
                <c:pt idx="4">
                  <c:v>St Richard's Hospital (132)</c:v>
                </c:pt>
                <c:pt idx="5">
                  <c:v>Worthing Hospital (118)</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Royal Sussex County Hospital (129)</c:v>
                </c:pt>
                <c:pt idx="2">
                  <c:v>Royal Alexandra Children's Hospital (-)</c:v>
                </c:pt>
                <c:pt idx="3">
                  <c:v>Princess Royal Hospital (55)</c:v>
                </c:pt>
                <c:pt idx="4">
                  <c:v>St Richard's Hospital (132)</c:v>
                </c:pt>
                <c:pt idx="5">
                  <c:v>Worthing Hospital (118)</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3.6218749294226171</c:v>
                </c:pt>
                <c:pt idx="1">
                  <c:v>3.5396818955467007</c:v>
                </c:pt>
                <c:pt idx="2">
                  <c:v>0</c:v>
                </c:pt>
                <c:pt idx="3">
                  <c:v>3.3950372221623502</c:v>
                </c:pt>
                <c:pt idx="4">
                  <c:v>3.8851005736443582</c:v>
                </c:pt>
                <c:pt idx="5">
                  <c:v>3.7112303267296651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Royal Sussex County Hospital (95)</c:v>
                </c:pt>
                <c:pt idx="2">
                  <c:v>Royal Alexandra Children's Hospital (-)</c:v>
                </c:pt>
                <c:pt idx="3">
                  <c:v>Princess Royal Hospital (34)</c:v>
                </c:pt>
                <c:pt idx="4">
                  <c:v>St Richard's Hospital (88)</c:v>
                </c:pt>
                <c:pt idx="5">
                  <c:v>Worthing Hospital (87)</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Royal Sussex County Hospital (95)</c:v>
                </c:pt>
                <c:pt idx="2">
                  <c:v>Royal Alexandra Children's Hospital (-)</c:v>
                </c:pt>
                <c:pt idx="3">
                  <c:v>Princess Royal Hospital (34)</c:v>
                </c:pt>
                <c:pt idx="4">
                  <c:v>St Richard's Hospital (88)</c:v>
                </c:pt>
                <c:pt idx="5">
                  <c:v>Worthing Hospital (87)</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Royal Sussex County Hospital (95)</c:v>
                </c:pt>
                <c:pt idx="2">
                  <c:v>Royal Alexandra Children's Hospital (-)</c:v>
                </c:pt>
                <c:pt idx="3">
                  <c:v>Princess Royal Hospital (34)</c:v>
                </c:pt>
                <c:pt idx="4">
                  <c:v>St Richard's Hospital (88)</c:v>
                </c:pt>
                <c:pt idx="5">
                  <c:v>Worthing Hospital (87)</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Royal Sussex County Hospital (95)</c:v>
                </c:pt>
                <c:pt idx="2">
                  <c:v>Royal Alexandra Children's Hospital (-)</c:v>
                </c:pt>
                <c:pt idx="3">
                  <c:v>Princess Royal Hospital (34)</c:v>
                </c:pt>
                <c:pt idx="4">
                  <c:v>St Richard's Hospital (88)</c:v>
                </c:pt>
                <c:pt idx="5">
                  <c:v>Worthing Hospital (87)</c:v>
                </c:pt>
                <c:pt idx="6">
                  <c:v>Sussex Orthopaedic Centre (-)</c:v>
                </c:pt>
                <c:pt idx="7">
                  <c:v>Sussex Eye Hospital (-)</c:v>
                </c:pt>
              </c:strCache>
            </c:strRef>
          </c:cat>
          <c:val>
            <c:numRef>
              <c:f>Sheet1!$G$2:$G$9</c:f>
              <c:numCache>
                <c:formatCode>0.0;;</c:formatCode>
                <c:ptCount val="8"/>
                <c:pt idx="0">
                  <c:v>5.3774476490045711</c:v>
                </c:pt>
                <c:pt idx="1">
                  <c:v>5.6490460371866051</c:v>
                </c:pt>
                <c:pt idx="2">
                  <c:v>0</c:v>
                </c:pt>
                <c:pt idx="3">
                  <c:v>4.7801115494192183</c:v>
                </c:pt>
                <c:pt idx="4">
                  <c:v>5.3480814552832916</c:v>
                </c:pt>
                <c:pt idx="5">
                  <c:v>4.8567511698353671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Royal Sussex County Hospital (95)</c:v>
                </c:pt>
                <c:pt idx="2">
                  <c:v>Royal Alexandra Children's Hospital (-)</c:v>
                </c:pt>
                <c:pt idx="3">
                  <c:v>Princess Royal Hospital (34)</c:v>
                </c:pt>
                <c:pt idx="4">
                  <c:v>St Richard's Hospital (88)</c:v>
                </c:pt>
                <c:pt idx="5">
                  <c:v>Worthing Hospital (87)</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Royal Sussex County Hospital (95)</c:v>
                </c:pt>
                <c:pt idx="2">
                  <c:v>Royal Alexandra Children's Hospital (-)</c:v>
                </c:pt>
                <c:pt idx="3">
                  <c:v>Princess Royal Hospital (34)</c:v>
                </c:pt>
                <c:pt idx="4">
                  <c:v>St Richard's Hospital (88)</c:v>
                </c:pt>
                <c:pt idx="5">
                  <c:v>Worthing Hospital (87)</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Royal Sussex County Hospital (95)</c:v>
                </c:pt>
                <c:pt idx="2">
                  <c:v>Royal Alexandra Children's Hospital (-)</c:v>
                </c:pt>
                <c:pt idx="3">
                  <c:v>Princess Royal Hospital (34)</c:v>
                </c:pt>
                <c:pt idx="4">
                  <c:v>St Richard's Hospital (88)</c:v>
                </c:pt>
                <c:pt idx="5">
                  <c:v>Worthing Hospital (87)</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4.6225523509954289</c:v>
                </c:pt>
                <c:pt idx="1">
                  <c:v>4.3509539628133949</c:v>
                </c:pt>
                <c:pt idx="2">
                  <c:v>0</c:v>
                </c:pt>
                <c:pt idx="3">
                  <c:v>5.2198884505807817</c:v>
                </c:pt>
                <c:pt idx="4">
                  <c:v>4.6519185447167084</c:v>
                </c:pt>
                <c:pt idx="5">
                  <c:v>5.1432488301646329</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(188)</c:v>
                </c:pt>
                <c:pt idx="1">
                  <c:v>Royal Sussex County Hospital (51)</c:v>
                </c:pt>
                <c:pt idx="2">
                  <c:v>Royal Alexandra Children's Hospital (-)</c:v>
                </c:pt>
                <c:pt idx="3">
                  <c:v>Princess Royal Hospital (-)</c:v>
                </c:pt>
                <c:pt idx="4">
                  <c:v>St Richard's Hospital (53)</c:v>
                </c:pt>
                <c:pt idx="5">
                  <c:v>Worthing Hospital (41)</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(188)</c:v>
                </c:pt>
                <c:pt idx="1">
                  <c:v>Royal Sussex County Hospital (51)</c:v>
                </c:pt>
                <c:pt idx="2">
                  <c:v>Royal Alexandra Children's Hospital (-)</c:v>
                </c:pt>
                <c:pt idx="3">
                  <c:v>Princess Royal Hospital (-)</c:v>
                </c:pt>
                <c:pt idx="4">
                  <c:v>St Richard's Hospital (53)</c:v>
                </c:pt>
                <c:pt idx="5">
                  <c:v>Worthing Hospital (41)</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(188)</c:v>
                </c:pt>
                <c:pt idx="1">
                  <c:v>Royal Sussex County Hospital (51)</c:v>
                </c:pt>
                <c:pt idx="2">
                  <c:v>Royal Alexandra Children's Hospital (-)</c:v>
                </c:pt>
                <c:pt idx="3">
                  <c:v>Princess Royal Hospital (-)</c:v>
                </c:pt>
                <c:pt idx="4">
                  <c:v>St Richard's Hospital (53)</c:v>
                </c:pt>
                <c:pt idx="5">
                  <c:v>Worthing Hospital (41)</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(188)</c:v>
                </c:pt>
                <c:pt idx="1">
                  <c:v>Royal Sussex County Hospital (51)</c:v>
                </c:pt>
                <c:pt idx="2">
                  <c:v>Royal Alexandra Children's Hospital (-)</c:v>
                </c:pt>
                <c:pt idx="3">
                  <c:v>Princess Royal Hospital (-)</c:v>
                </c:pt>
                <c:pt idx="4">
                  <c:v>St Richard's Hospital (53)</c:v>
                </c:pt>
                <c:pt idx="5">
                  <c:v>Worthing Hospital (41)</c:v>
                </c:pt>
                <c:pt idx="6">
                  <c:v>Sussex Orthopaedic Centre (-)</c:v>
                </c:pt>
                <c:pt idx="7">
                  <c:v>Sussex Eye Hospital (-)</c:v>
                </c:pt>
              </c:strCache>
            </c:strRef>
          </c:cat>
          <c:val>
            <c:numRef>
              <c:f>Sheet1!$G$2:$G$9</c:f>
              <c:numCache>
                <c:formatCode>0.0;;</c:formatCode>
                <c:ptCount val="8"/>
                <c:pt idx="0">
                  <c:v>8.4647798709320519</c:v>
                </c:pt>
                <c:pt idx="1">
                  <c:v>0</c:v>
                </c:pt>
                <c:pt idx="2">
                  <c:v>0</c:v>
                </c:pt>
                <c:pt idx="3">
                  <c:v>0</c:v>
                </c:pt>
                <c:pt idx="4">
                  <c:v>8.4672361152095696</c:v>
                </c:pt>
                <c:pt idx="5">
                  <c:v>7.1870862107052433</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(188)</c:v>
                </c:pt>
                <c:pt idx="1">
                  <c:v>Royal Sussex County Hospital (51)</c:v>
                </c:pt>
                <c:pt idx="2">
                  <c:v>Royal Alexandra Children's Hospital (-)</c:v>
                </c:pt>
                <c:pt idx="3">
                  <c:v>Princess Royal Hospital (-)</c:v>
                </c:pt>
                <c:pt idx="4">
                  <c:v>St Richard's Hospital (53)</c:v>
                </c:pt>
                <c:pt idx="5">
                  <c:v>Worthing Hospital (41)</c:v>
                </c:pt>
                <c:pt idx="6">
                  <c:v>Sussex Orthopaedic Centre (-)</c:v>
                </c:pt>
                <c:pt idx="7">
                  <c:v>Sussex Eye Hospital (-)</c:v>
                </c:pt>
              </c:strCache>
            </c:strRef>
          </c:cat>
          <c:val>
            <c:numRef>
              <c:f>Sheet1!$H$2:$H$9</c:f>
              <c:numCache>
                <c:formatCode>0.0;;</c:formatCode>
                <c:ptCount val="8"/>
                <c:pt idx="0">
                  <c:v>0</c:v>
                </c:pt>
                <c:pt idx="1">
                  <c:v>9.0341512351131392</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(188)</c:v>
                </c:pt>
                <c:pt idx="1">
                  <c:v>Royal Sussex County Hospital (51)</c:v>
                </c:pt>
                <c:pt idx="2">
                  <c:v>Royal Alexandra Children's Hospital (-)</c:v>
                </c:pt>
                <c:pt idx="3">
                  <c:v>Princess Royal Hospital (-)</c:v>
                </c:pt>
                <c:pt idx="4">
                  <c:v>St Richard's Hospital (53)</c:v>
                </c:pt>
                <c:pt idx="5">
                  <c:v>Worthing Hospital (41)</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(188)</c:v>
                </c:pt>
                <c:pt idx="1">
                  <c:v>Royal Sussex County Hospital (51)</c:v>
                </c:pt>
                <c:pt idx="2">
                  <c:v>Royal Alexandra Children's Hospital (-)</c:v>
                </c:pt>
                <c:pt idx="3">
                  <c:v>Princess Royal Hospital (-)</c:v>
                </c:pt>
                <c:pt idx="4">
                  <c:v>St Richard's Hospital (53)</c:v>
                </c:pt>
                <c:pt idx="5">
                  <c:v>Worthing Hospital (41)</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1.5352201290679481</c:v>
                </c:pt>
                <c:pt idx="1">
                  <c:v>0.96584876488686078</c:v>
                </c:pt>
                <c:pt idx="2">
                  <c:v>0</c:v>
                </c:pt>
                <c:pt idx="3">
                  <c:v>0</c:v>
                </c:pt>
                <c:pt idx="4">
                  <c:v>1.5327638847904304</c:v>
                </c:pt>
                <c:pt idx="5">
                  <c:v>2.8129137892947567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Sussex County Hospital (133)</c:v>
                </c:pt>
                <c:pt idx="2">
                  <c:v>Royal Alexandra Children's Hospital (-)</c:v>
                </c:pt>
                <c:pt idx="3">
                  <c:v>Princess Royal Hospital (57)</c:v>
                </c:pt>
                <c:pt idx="4">
                  <c:v>St Richard's Hospital (134)</c:v>
                </c:pt>
                <c:pt idx="5">
                  <c:v>Worthing Hospital (119)</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Sussex County Hospital (133)</c:v>
                </c:pt>
                <c:pt idx="2">
                  <c:v>Royal Alexandra Children's Hospital (-)</c:v>
                </c:pt>
                <c:pt idx="3">
                  <c:v>Princess Royal Hospital (57)</c:v>
                </c:pt>
                <c:pt idx="4">
                  <c:v>St Richard's Hospital (134)</c:v>
                </c:pt>
                <c:pt idx="5">
                  <c:v>Worthing Hospital (119)</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Sussex County Hospital (133)</c:v>
                </c:pt>
                <c:pt idx="2">
                  <c:v>Royal Alexandra Children's Hospital (-)</c:v>
                </c:pt>
                <c:pt idx="3">
                  <c:v>Princess Royal Hospital (57)</c:v>
                </c:pt>
                <c:pt idx="4">
                  <c:v>St Richard's Hospital (134)</c:v>
                </c:pt>
                <c:pt idx="5">
                  <c:v>Worthing Hospital (119)</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Sussex County Hospital (133)</c:v>
                </c:pt>
                <c:pt idx="2">
                  <c:v>Royal Alexandra Children's Hospital (-)</c:v>
                </c:pt>
                <c:pt idx="3">
                  <c:v>Princess Royal Hospital (57)</c:v>
                </c:pt>
                <c:pt idx="4">
                  <c:v>St Richard's Hospital (134)</c:v>
                </c:pt>
                <c:pt idx="5">
                  <c:v>Worthing Hospital (119)</c:v>
                </c:pt>
                <c:pt idx="6">
                  <c:v>Sussex Orthopaedic Centre (-)</c:v>
                </c:pt>
                <c:pt idx="7">
                  <c:v>Sussex Eye Hospital (-)</c:v>
                </c:pt>
              </c:strCache>
            </c:strRef>
          </c:cat>
          <c:val>
            <c:numRef>
              <c:f>Sheet1!$G$2:$G$9</c:f>
              <c:numCache>
                <c:formatCode>0.0;;</c:formatCode>
                <c:ptCount val="8"/>
                <c:pt idx="0">
                  <c:v>6.8463198738329067</c:v>
                </c:pt>
                <c:pt idx="1">
                  <c:v>6.6831634208753021</c:v>
                </c:pt>
                <c:pt idx="2">
                  <c:v>0</c:v>
                </c:pt>
                <c:pt idx="3">
                  <c:v>7.5047361872692449</c:v>
                </c:pt>
                <c:pt idx="4">
                  <c:v>6.8549283630126059</c:v>
                </c:pt>
                <c:pt idx="5">
                  <c:v>6.7246313025104847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Sussex County Hospital (133)</c:v>
                </c:pt>
                <c:pt idx="2">
                  <c:v>Royal Alexandra Children's Hospital (-)</c:v>
                </c:pt>
                <c:pt idx="3">
                  <c:v>Princess Royal Hospital (57)</c:v>
                </c:pt>
                <c:pt idx="4">
                  <c:v>St Richard's Hospital (134)</c:v>
                </c:pt>
                <c:pt idx="5">
                  <c:v>Worthing Hospital (119)</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Sussex County Hospital (133)</c:v>
                </c:pt>
                <c:pt idx="2">
                  <c:v>Royal Alexandra Children's Hospital (-)</c:v>
                </c:pt>
                <c:pt idx="3">
                  <c:v>Princess Royal Hospital (57)</c:v>
                </c:pt>
                <c:pt idx="4">
                  <c:v>St Richard's Hospital (134)</c:v>
                </c:pt>
                <c:pt idx="5">
                  <c:v>Worthing Hospital (119)</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Sussex County Hospital (133)</c:v>
                </c:pt>
                <c:pt idx="2">
                  <c:v>Royal Alexandra Children's Hospital (-)</c:v>
                </c:pt>
                <c:pt idx="3">
                  <c:v>Princess Royal Hospital (57)</c:v>
                </c:pt>
                <c:pt idx="4">
                  <c:v>St Richard's Hospital (134)</c:v>
                </c:pt>
                <c:pt idx="5">
                  <c:v>Worthing Hospital (119)</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3.1536801261670933</c:v>
                </c:pt>
                <c:pt idx="1">
                  <c:v>3.3168365791246979</c:v>
                </c:pt>
                <c:pt idx="2">
                  <c:v>0</c:v>
                </c:pt>
                <c:pt idx="3">
                  <c:v>2.4952638127307551</c:v>
                </c:pt>
                <c:pt idx="4">
                  <c:v>3.1450716369873941</c:v>
                </c:pt>
                <c:pt idx="5">
                  <c:v>3.2753686974895153</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(440)</c:v>
                </c:pt>
                <c:pt idx="1">
                  <c:v>Royal Sussex County Hospital (126)</c:v>
                </c:pt>
                <c:pt idx="2">
                  <c:v>Royal Alexandra Children's Hospital (-)</c:v>
                </c:pt>
                <c:pt idx="3">
                  <c:v>Princess Royal Hospital (54)</c:v>
                </c:pt>
                <c:pt idx="4">
                  <c:v>St Richard's Hospital (126)</c:v>
                </c:pt>
                <c:pt idx="5">
                  <c:v>Worthing Hospital (112)</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(440)</c:v>
                </c:pt>
                <c:pt idx="1">
                  <c:v>Royal Sussex County Hospital (126)</c:v>
                </c:pt>
                <c:pt idx="2">
                  <c:v>Royal Alexandra Children's Hospital (-)</c:v>
                </c:pt>
                <c:pt idx="3">
                  <c:v>Princess Royal Hospital (54)</c:v>
                </c:pt>
                <c:pt idx="4">
                  <c:v>St Richard's Hospital (126)</c:v>
                </c:pt>
                <c:pt idx="5">
                  <c:v>Worthing Hospital (112)</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7.0102356410168714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(440)</c:v>
                </c:pt>
                <c:pt idx="1">
                  <c:v>Royal Sussex County Hospital (126)</c:v>
                </c:pt>
                <c:pt idx="2">
                  <c:v>Royal Alexandra Children's Hospital (-)</c:v>
                </c:pt>
                <c:pt idx="3">
                  <c:v>Princess Royal Hospital (54)</c:v>
                </c:pt>
                <c:pt idx="4">
                  <c:v>St Richard's Hospital (126)</c:v>
                </c:pt>
                <c:pt idx="5">
                  <c:v>Worthing Hospital (112)</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(440)</c:v>
                </c:pt>
                <c:pt idx="1">
                  <c:v>Royal Sussex County Hospital (126)</c:v>
                </c:pt>
                <c:pt idx="2">
                  <c:v>Royal Alexandra Children's Hospital (-)</c:v>
                </c:pt>
                <c:pt idx="3">
                  <c:v>Princess Royal Hospital (54)</c:v>
                </c:pt>
                <c:pt idx="4">
                  <c:v>St Richard's Hospital (126)</c:v>
                </c:pt>
                <c:pt idx="5">
                  <c:v>Worthing Hospital (112)</c:v>
                </c:pt>
                <c:pt idx="6">
                  <c:v>Sussex Orthopaedic Centre (-)</c:v>
                </c:pt>
                <c:pt idx="7">
                  <c:v>Sussex Eye Hospital (-)</c:v>
                </c:pt>
              </c:strCache>
            </c:strRef>
          </c:cat>
          <c:val>
            <c:numRef>
              <c:f>Sheet1!$G$2:$G$9</c:f>
              <c:numCache>
                <c:formatCode>0.0;;</c:formatCode>
                <c:ptCount val="8"/>
                <c:pt idx="0">
                  <c:v>7.9930961847755393</c:v>
                </c:pt>
                <c:pt idx="1">
                  <c:v>0</c:v>
                </c:pt>
                <c:pt idx="2">
                  <c:v>0</c:v>
                </c:pt>
                <c:pt idx="3">
                  <c:v>7.393134265751466</c:v>
                </c:pt>
                <c:pt idx="4">
                  <c:v>8.3739520905296239</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(440)</c:v>
                </c:pt>
                <c:pt idx="1">
                  <c:v>Royal Sussex County Hospital (126)</c:v>
                </c:pt>
                <c:pt idx="2">
                  <c:v>Royal Alexandra Children's Hospital (-)</c:v>
                </c:pt>
                <c:pt idx="3">
                  <c:v>Princess Royal Hospital (54)</c:v>
                </c:pt>
                <c:pt idx="4">
                  <c:v>St Richard's Hospital (126)</c:v>
                </c:pt>
                <c:pt idx="5">
                  <c:v>Worthing Hospital (112)</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(440)</c:v>
                </c:pt>
                <c:pt idx="1">
                  <c:v>Royal Sussex County Hospital (126)</c:v>
                </c:pt>
                <c:pt idx="2">
                  <c:v>Royal Alexandra Children's Hospital (-)</c:v>
                </c:pt>
                <c:pt idx="3">
                  <c:v>Princess Royal Hospital (54)</c:v>
                </c:pt>
                <c:pt idx="4">
                  <c:v>St Richard's Hospital (126)</c:v>
                </c:pt>
                <c:pt idx="5">
                  <c:v>Worthing Hospital (112)</c:v>
                </c:pt>
                <c:pt idx="6">
                  <c:v>Sussex Orthopaedic Centre (-)</c:v>
                </c:pt>
                <c:pt idx="7">
                  <c:v>Sussex Eye Hospital (-)</c:v>
                </c:pt>
              </c:strCache>
            </c:strRef>
          </c:cat>
          <c:val>
            <c:numRef>
              <c:f>Sheet1!$I$2:$I$9</c:f>
              <c:numCache>
                <c:formatCode>0.0;;</c:formatCode>
                <c:ptCount val="8"/>
                <c:pt idx="0">
                  <c:v>0</c:v>
                </c:pt>
                <c:pt idx="1">
                  <c:v>8.6778333019074978</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(440)</c:v>
                </c:pt>
                <c:pt idx="1">
                  <c:v>Royal Sussex County Hospital (126)</c:v>
                </c:pt>
                <c:pt idx="2">
                  <c:v>Royal Alexandra Children's Hospital (-)</c:v>
                </c:pt>
                <c:pt idx="3">
                  <c:v>Princess Royal Hospital (54)</c:v>
                </c:pt>
                <c:pt idx="4">
                  <c:v>St Richard's Hospital (126)</c:v>
                </c:pt>
                <c:pt idx="5">
                  <c:v>Worthing Hospital (112)</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2.0069038152244607</c:v>
                </c:pt>
                <c:pt idx="1">
                  <c:v>1.3221666980925022</c:v>
                </c:pt>
                <c:pt idx="2">
                  <c:v>0</c:v>
                </c:pt>
                <c:pt idx="3">
                  <c:v>2.606865734248534</c:v>
                </c:pt>
                <c:pt idx="4">
                  <c:v>1.6260479094703761</c:v>
                </c:pt>
                <c:pt idx="5">
                  <c:v>2.9897643589831286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(105)</c:v>
                </c:pt>
                <c:pt idx="2">
                  <c:v>Royal Alexandra Children's Hospital (-)</c:v>
                </c:pt>
                <c:pt idx="3">
                  <c:v>Princess Royal Hospital (38)</c:v>
                </c:pt>
                <c:pt idx="4">
                  <c:v>St Richard's Hospital (100)</c:v>
                </c:pt>
                <c:pt idx="5">
                  <c:v>Worthing Hospital (74)</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(105)</c:v>
                </c:pt>
                <c:pt idx="2">
                  <c:v>Royal Alexandra Children's Hospital (-)</c:v>
                </c:pt>
                <c:pt idx="3">
                  <c:v>Princess Royal Hospital (38)</c:v>
                </c:pt>
                <c:pt idx="4">
                  <c:v>St Richard's Hospital (100)</c:v>
                </c:pt>
                <c:pt idx="5">
                  <c:v>Worthing Hospital (74)</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(105)</c:v>
                </c:pt>
                <c:pt idx="2">
                  <c:v>Royal Alexandra Children's Hospital (-)</c:v>
                </c:pt>
                <c:pt idx="3">
                  <c:v>Princess Royal Hospital (38)</c:v>
                </c:pt>
                <c:pt idx="4">
                  <c:v>St Richard's Hospital (100)</c:v>
                </c:pt>
                <c:pt idx="5">
                  <c:v>Worthing Hospital (74)</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(105)</c:v>
                </c:pt>
                <c:pt idx="2">
                  <c:v>Royal Alexandra Children's Hospital (-)</c:v>
                </c:pt>
                <c:pt idx="3">
                  <c:v>Princess Royal Hospital (38)</c:v>
                </c:pt>
                <c:pt idx="4">
                  <c:v>St Richard's Hospital (100)</c:v>
                </c:pt>
                <c:pt idx="5">
                  <c:v>Worthing Hospital (74)</c:v>
                </c:pt>
                <c:pt idx="6">
                  <c:v>Sussex Orthopaedic Centre (-)</c:v>
                </c:pt>
                <c:pt idx="7">
                  <c:v>Sussex Eye Hospital (-)</c:v>
                </c:pt>
              </c:strCache>
            </c:strRef>
          </c:cat>
          <c:val>
            <c:numRef>
              <c:f>Sheet1!$G$2:$G$9</c:f>
              <c:numCache>
                <c:formatCode>0.0;;</c:formatCode>
                <c:ptCount val="8"/>
                <c:pt idx="0">
                  <c:v>8.9461216948383555</c:v>
                </c:pt>
                <c:pt idx="1">
                  <c:v>8.8799671358642378</c:v>
                </c:pt>
                <c:pt idx="2">
                  <c:v>0</c:v>
                </c:pt>
                <c:pt idx="3">
                  <c:v>8.5691001759852075</c:v>
                </c:pt>
                <c:pt idx="4">
                  <c:v>9.1849688418747419</c:v>
                </c:pt>
                <c:pt idx="5">
                  <c:v>8.887648080631811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(105)</c:v>
                </c:pt>
                <c:pt idx="2">
                  <c:v>Royal Alexandra Children's Hospital (-)</c:v>
                </c:pt>
                <c:pt idx="3">
                  <c:v>Princess Royal Hospital (38)</c:v>
                </c:pt>
                <c:pt idx="4">
                  <c:v>St Richard's Hospital (100)</c:v>
                </c:pt>
                <c:pt idx="5">
                  <c:v>Worthing Hospital (74)</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(105)</c:v>
                </c:pt>
                <c:pt idx="2">
                  <c:v>Royal Alexandra Children's Hospital (-)</c:v>
                </c:pt>
                <c:pt idx="3">
                  <c:v>Princess Royal Hospital (38)</c:v>
                </c:pt>
                <c:pt idx="4">
                  <c:v>St Richard's Hospital (100)</c:v>
                </c:pt>
                <c:pt idx="5">
                  <c:v>Worthing Hospital (74)</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(105)</c:v>
                </c:pt>
                <c:pt idx="2">
                  <c:v>Royal Alexandra Children's Hospital (-)</c:v>
                </c:pt>
                <c:pt idx="3">
                  <c:v>Princess Royal Hospital (38)</c:v>
                </c:pt>
                <c:pt idx="4">
                  <c:v>St Richard's Hospital (100)</c:v>
                </c:pt>
                <c:pt idx="5">
                  <c:v>Worthing Hospital (74)</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1.0538783051616445</c:v>
                </c:pt>
                <c:pt idx="1">
                  <c:v>1.1200328641357622</c:v>
                </c:pt>
                <c:pt idx="2">
                  <c:v>0</c:v>
                </c:pt>
                <c:pt idx="3">
                  <c:v>1.4308998240147925</c:v>
                </c:pt>
                <c:pt idx="4">
                  <c:v>0.81503115812525806</c:v>
                </c:pt>
                <c:pt idx="5">
                  <c:v>1.112351919368189</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(104)</c:v>
                </c:pt>
                <c:pt idx="2">
                  <c:v>Royal Alexandra Children's Hospital (-)</c:v>
                </c:pt>
                <c:pt idx="3">
                  <c:v>Princess Royal Hospital (37)</c:v>
                </c:pt>
                <c:pt idx="4">
                  <c:v>St Richard's Hospital (94)</c:v>
                </c:pt>
                <c:pt idx="5">
                  <c:v>Worthing Hospital (85)</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(104)</c:v>
                </c:pt>
                <c:pt idx="2">
                  <c:v>Royal Alexandra Children's Hospital (-)</c:v>
                </c:pt>
                <c:pt idx="3">
                  <c:v>Princess Royal Hospital (37)</c:v>
                </c:pt>
                <c:pt idx="4">
                  <c:v>St Richard's Hospital (94)</c:v>
                </c:pt>
                <c:pt idx="5">
                  <c:v>Worthing Hospital (85)</c:v>
                </c:pt>
                <c:pt idx="6">
                  <c:v>Sussex Orthopaedic Centre (-)</c:v>
                </c:pt>
                <c:pt idx="7">
                  <c:v>Sussex Eye Hospital (-)</c:v>
                </c:pt>
              </c:strCache>
            </c:strRef>
          </c:cat>
          <c:val>
            <c:numRef>
              <c:f>Sheet1!$E$2:$E$9</c:f>
              <c:numCache>
                <c:formatCode>0.0;;</c:formatCode>
                <c:ptCount val="8"/>
                <c:pt idx="0">
                  <c:v>0</c:v>
                </c:pt>
                <c:pt idx="1">
                  <c:v>0</c:v>
                </c:pt>
                <c:pt idx="2">
                  <c:v>0</c:v>
                </c:pt>
                <c:pt idx="3">
                  <c:v>3.3575203453757432</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(104)</c:v>
                </c:pt>
                <c:pt idx="2">
                  <c:v>Royal Alexandra Children's Hospital (-)</c:v>
                </c:pt>
                <c:pt idx="3">
                  <c:v>Princess Royal Hospital (37)</c:v>
                </c:pt>
                <c:pt idx="4">
                  <c:v>St Richard's Hospital (94)</c:v>
                </c:pt>
                <c:pt idx="5">
                  <c:v>Worthing Hospital (85)</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(104)</c:v>
                </c:pt>
                <c:pt idx="2">
                  <c:v>Royal Alexandra Children's Hospital (-)</c:v>
                </c:pt>
                <c:pt idx="3">
                  <c:v>Princess Royal Hospital (37)</c:v>
                </c:pt>
                <c:pt idx="4">
                  <c:v>St Richard's Hospital (94)</c:v>
                </c:pt>
                <c:pt idx="5">
                  <c:v>Worthing Hospital (85)</c:v>
                </c:pt>
                <c:pt idx="6">
                  <c:v>Sussex Orthopaedic Centre (-)</c:v>
                </c:pt>
                <c:pt idx="7">
                  <c:v>Sussex Eye Hospital (-)</c:v>
                </c:pt>
              </c:strCache>
            </c:strRef>
          </c:cat>
          <c:val>
            <c:numRef>
              <c:f>Sheet1!$G$2:$G$9</c:f>
              <c:numCache>
                <c:formatCode>0.0;;</c:formatCode>
                <c:ptCount val="8"/>
                <c:pt idx="0">
                  <c:v>4.6914550764306</c:v>
                </c:pt>
                <c:pt idx="1">
                  <c:v>5.084238970594952</c:v>
                </c:pt>
                <c:pt idx="2">
                  <c:v>0</c:v>
                </c:pt>
                <c:pt idx="3">
                  <c:v>0</c:v>
                </c:pt>
                <c:pt idx="4">
                  <c:v>4.3731847904948848</c:v>
                </c:pt>
                <c:pt idx="5">
                  <c:v>4.422138916967187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(104)</c:v>
                </c:pt>
                <c:pt idx="2">
                  <c:v>Royal Alexandra Children's Hospital (-)</c:v>
                </c:pt>
                <c:pt idx="3">
                  <c:v>Princess Royal Hospital (37)</c:v>
                </c:pt>
                <c:pt idx="4">
                  <c:v>St Richard's Hospital (94)</c:v>
                </c:pt>
                <c:pt idx="5">
                  <c:v>Worthing Hospital (85)</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(104)</c:v>
                </c:pt>
                <c:pt idx="2">
                  <c:v>Royal Alexandra Children's Hospital (-)</c:v>
                </c:pt>
                <c:pt idx="3">
                  <c:v>Princess Royal Hospital (37)</c:v>
                </c:pt>
                <c:pt idx="4">
                  <c:v>St Richard's Hospital (94)</c:v>
                </c:pt>
                <c:pt idx="5">
                  <c:v>Worthing Hospital (85)</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(339)</c:v>
                </c:pt>
                <c:pt idx="1">
                  <c:v>Royal Sussex County Hospital (104)</c:v>
                </c:pt>
                <c:pt idx="2">
                  <c:v>Royal Alexandra Children's Hospital (-)</c:v>
                </c:pt>
                <c:pt idx="3">
                  <c:v>Princess Royal Hospital (37)</c:v>
                </c:pt>
                <c:pt idx="4">
                  <c:v>St Richard's Hospital (94)</c:v>
                </c:pt>
                <c:pt idx="5">
                  <c:v>Worthing Hospital (85)</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5.3085449235694</c:v>
                </c:pt>
                <c:pt idx="1">
                  <c:v>4.915761029405048</c:v>
                </c:pt>
                <c:pt idx="2">
                  <c:v>0</c:v>
                </c:pt>
                <c:pt idx="3">
                  <c:v>6.6424796546242568</c:v>
                </c:pt>
                <c:pt idx="4">
                  <c:v>5.6268152095051152</c:v>
                </c:pt>
                <c:pt idx="5">
                  <c:v>5.577861083032813</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(399)</c:v>
                </c:pt>
                <c:pt idx="1">
                  <c:v>Royal Sussex County Hospital (116)</c:v>
                </c:pt>
                <c:pt idx="2">
                  <c:v>Royal Alexandra Children's Hospital (-)</c:v>
                </c:pt>
                <c:pt idx="3">
                  <c:v>Princess Royal Hospital (46)</c:v>
                </c:pt>
                <c:pt idx="4">
                  <c:v>St Richard's Hospital (115)</c:v>
                </c:pt>
                <c:pt idx="5">
                  <c:v>Worthing Hospital (101)</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(399)</c:v>
                </c:pt>
                <c:pt idx="1">
                  <c:v>Royal Sussex County Hospital (116)</c:v>
                </c:pt>
                <c:pt idx="2">
                  <c:v>Royal Alexandra Children's Hospital (-)</c:v>
                </c:pt>
                <c:pt idx="3">
                  <c:v>Princess Royal Hospital (46)</c:v>
                </c:pt>
                <c:pt idx="4">
                  <c:v>St Richard's Hospital (115)</c:v>
                </c:pt>
                <c:pt idx="5">
                  <c:v>Worthing Hospital (101)</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5.5588376370151558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(399)</c:v>
                </c:pt>
                <c:pt idx="1">
                  <c:v>Royal Sussex County Hospital (116)</c:v>
                </c:pt>
                <c:pt idx="2">
                  <c:v>Royal Alexandra Children's Hospital (-)</c:v>
                </c:pt>
                <c:pt idx="3">
                  <c:v>Princess Royal Hospital (46)</c:v>
                </c:pt>
                <c:pt idx="4">
                  <c:v>St Richard's Hospital (115)</c:v>
                </c:pt>
                <c:pt idx="5">
                  <c:v>Worthing Hospital (101)</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(399)</c:v>
                </c:pt>
                <c:pt idx="1">
                  <c:v>Royal Sussex County Hospital (116)</c:v>
                </c:pt>
                <c:pt idx="2">
                  <c:v>Royal Alexandra Children's Hospital (-)</c:v>
                </c:pt>
                <c:pt idx="3">
                  <c:v>Princess Royal Hospital (46)</c:v>
                </c:pt>
                <c:pt idx="4">
                  <c:v>St Richard's Hospital (115)</c:v>
                </c:pt>
                <c:pt idx="5">
                  <c:v>Worthing Hospital (101)</c:v>
                </c:pt>
                <c:pt idx="6">
                  <c:v>Sussex Orthopaedic Centre (-)</c:v>
                </c:pt>
                <c:pt idx="7">
                  <c:v>Sussex Eye Hospital (-)</c:v>
                </c:pt>
              </c:strCache>
            </c:strRef>
          </c:cat>
          <c:val>
            <c:numRef>
              <c:f>Sheet1!$G$2:$G$9</c:f>
              <c:numCache>
                <c:formatCode>0.0;;</c:formatCode>
                <c:ptCount val="8"/>
                <c:pt idx="0">
                  <c:v>6.443084015646825</c:v>
                </c:pt>
                <c:pt idx="1">
                  <c:v>6.5912804096810174</c:v>
                </c:pt>
                <c:pt idx="2">
                  <c:v>0</c:v>
                </c:pt>
                <c:pt idx="3">
                  <c:v>6.1516147062442839</c:v>
                </c:pt>
                <c:pt idx="4">
                  <c:v>7.2375636716071474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(399)</c:v>
                </c:pt>
                <c:pt idx="1">
                  <c:v>Royal Sussex County Hospital (116)</c:v>
                </c:pt>
                <c:pt idx="2">
                  <c:v>Royal Alexandra Children's Hospital (-)</c:v>
                </c:pt>
                <c:pt idx="3">
                  <c:v>Princess Royal Hospital (46)</c:v>
                </c:pt>
                <c:pt idx="4">
                  <c:v>St Richard's Hospital (115)</c:v>
                </c:pt>
                <c:pt idx="5">
                  <c:v>Worthing Hospital (101)</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(399)</c:v>
                </c:pt>
                <c:pt idx="1">
                  <c:v>Royal Sussex County Hospital (116)</c:v>
                </c:pt>
                <c:pt idx="2">
                  <c:v>Royal Alexandra Children's Hospital (-)</c:v>
                </c:pt>
                <c:pt idx="3">
                  <c:v>Princess Royal Hospital (46)</c:v>
                </c:pt>
                <c:pt idx="4">
                  <c:v>St Richard's Hospital (115)</c:v>
                </c:pt>
                <c:pt idx="5">
                  <c:v>Worthing Hospital (101)</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(399)</c:v>
                </c:pt>
                <c:pt idx="1">
                  <c:v>Royal Sussex County Hospital (116)</c:v>
                </c:pt>
                <c:pt idx="2">
                  <c:v>Royal Alexandra Children's Hospital (-)</c:v>
                </c:pt>
                <c:pt idx="3">
                  <c:v>Princess Royal Hospital (46)</c:v>
                </c:pt>
                <c:pt idx="4">
                  <c:v>St Richard's Hospital (115)</c:v>
                </c:pt>
                <c:pt idx="5">
                  <c:v>Worthing Hospital (101)</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3.556915984353175</c:v>
                </c:pt>
                <c:pt idx="1">
                  <c:v>3.4087195903189826</c:v>
                </c:pt>
                <c:pt idx="2">
                  <c:v>0</c:v>
                </c:pt>
                <c:pt idx="3">
                  <c:v>3.8483852937557161</c:v>
                </c:pt>
                <c:pt idx="4">
                  <c:v>2.7624363283928526</c:v>
                </c:pt>
                <c:pt idx="5">
                  <c:v>4.4411623629848442</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Royal Sussex County Hospital (121)</c:v>
                </c:pt>
                <c:pt idx="2">
                  <c:v>Royal Alexandra Children's Hospital (-)</c:v>
                </c:pt>
                <c:pt idx="3">
                  <c:v>Princess Royal Hospital (54)</c:v>
                </c:pt>
                <c:pt idx="4">
                  <c:v>St Richard's Hospital (119)</c:v>
                </c:pt>
                <c:pt idx="5">
                  <c:v>Worthing Hospital (99)</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Royal Sussex County Hospital (121)</c:v>
                </c:pt>
                <c:pt idx="2">
                  <c:v>Royal Alexandra Children's Hospital (-)</c:v>
                </c:pt>
                <c:pt idx="3">
                  <c:v>Princess Royal Hospital (54)</c:v>
                </c:pt>
                <c:pt idx="4">
                  <c:v>St Richard's Hospital (119)</c:v>
                </c:pt>
                <c:pt idx="5">
                  <c:v>Worthing Hospital (99)</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Royal Sussex County Hospital (121)</c:v>
                </c:pt>
                <c:pt idx="2">
                  <c:v>Royal Alexandra Children's Hospital (-)</c:v>
                </c:pt>
                <c:pt idx="3">
                  <c:v>Princess Royal Hospital (54)</c:v>
                </c:pt>
                <c:pt idx="4">
                  <c:v>St Richard's Hospital (119)</c:v>
                </c:pt>
                <c:pt idx="5">
                  <c:v>Worthing Hospital (99)</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Royal Sussex County Hospital (121)</c:v>
                </c:pt>
                <c:pt idx="2">
                  <c:v>Royal Alexandra Children's Hospital (-)</c:v>
                </c:pt>
                <c:pt idx="3">
                  <c:v>Princess Royal Hospital (54)</c:v>
                </c:pt>
                <c:pt idx="4">
                  <c:v>St Richard's Hospital (119)</c:v>
                </c:pt>
                <c:pt idx="5">
                  <c:v>Worthing Hospital (99)</c:v>
                </c:pt>
                <c:pt idx="6">
                  <c:v>Sussex Orthopaedic Centre (-)</c:v>
                </c:pt>
                <c:pt idx="7">
                  <c:v>Sussex Eye Hospital (-)</c:v>
                </c:pt>
              </c:strCache>
            </c:strRef>
          </c:cat>
          <c:val>
            <c:numRef>
              <c:f>Sheet1!$G$2:$G$9</c:f>
              <c:numCache>
                <c:formatCode>0.0;;</c:formatCode>
                <c:ptCount val="8"/>
                <c:pt idx="0">
                  <c:v>7.341374036465548</c:v>
                </c:pt>
                <c:pt idx="1">
                  <c:v>7.836154420909641</c:v>
                </c:pt>
                <c:pt idx="2">
                  <c:v>0</c:v>
                </c:pt>
                <c:pt idx="3">
                  <c:v>6.6926508440979529</c:v>
                </c:pt>
                <c:pt idx="4">
                  <c:v>7.4562469551476367</c:v>
                </c:pt>
                <c:pt idx="5">
                  <c:v>6.786030895018822</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Royal Sussex County Hospital (121)</c:v>
                </c:pt>
                <c:pt idx="2">
                  <c:v>Royal Alexandra Children's Hospital (-)</c:v>
                </c:pt>
                <c:pt idx="3">
                  <c:v>Princess Royal Hospital (54)</c:v>
                </c:pt>
                <c:pt idx="4">
                  <c:v>St Richard's Hospital (119)</c:v>
                </c:pt>
                <c:pt idx="5">
                  <c:v>Worthing Hospital (99)</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Royal Sussex County Hospital (121)</c:v>
                </c:pt>
                <c:pt idx="2">
                  <c:v>Royal Alexandra Children's Hospital (-)</c:v>
                </c:pt>
                <c:pt idx="3">
                  <c:v>Princess Royal Hospital (54)</c:v>
                </c:pt>
                <c:pt idx="4">
                  <c:v>St Richard's Hospital (119)</c:v>
                </c:pt>
                <c:pt idx="5">
                  <c:v>Worthing Hospital (99)</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(415)</c:v>
                </c:pt>
                <c:pt idx="1">
                  <c:v>Royal Sussex County Hospital (121)</c:v>
                </c:pt>
                <c:pt idx="2">
                  <c:v>Royal Alexandra Children's Hospital (-)</c:v>
                </c:pt>
                <c:pt idx="3">
                  <c:v>Princess Royal Hospital (54)</c:v>
                </c:pt>
                <c:pt idx="4">
                  <c:v>St Richard's Hospital (119)</c:v>
                </c:pt>
                <c:pt idx="5">
                  <c:v>Worthing Hospital (99)</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2.658625963534452</c:v>
                </c:pt>
                <c:pt idx="1">
                  <c:v>2.163845579090359</c:v>
                </c:pt>
                <c:pt idx="2">
                  <c:v>0</c:v>
                </c:pt>
                <c:pt idx="3">
                  <c:v>3.3073491559020471</c:v>
                </c:pt>
                <c:pt idx="4">
                  <c:v>2.5437530448523633</c:v>
                </c:pt>
                <c:pt idx="5">
                  <c:v>3.213969104981178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0.14848056302252832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0.59388881718941899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0.16557176200725365</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1.728545613930498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0.16557176200725188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0.59388881718941988</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1.1280937668477637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6.1140173890425462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(257)</c:v>
                </c:pt>
                <c:pt idx="1">
                  <c:v>Royal Sussex County Hospital (78)</c:v>
                </c:pt>
                <c:pt idx="2">
                  <c:v>Royal Alexandra Children's Hospital (-)</c:v>
                </c:pt>
                <c:pt idx="3">
                  <c:v>Princess Royal Hospital (-)</c:v>
                </c:pt>
                <c:pt idx="4">
                  <c:v>St Richard's Hospital (68)</c:v>
                </c:pt>
                <c:pt idx="5">
                  <c:v>Worthing Hospital (71)</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(257)</c:v>
                </c:pt>
                <c:pt idx="1">
                  <c:v>Royal Sussex County Hospital (78)</c:v>
                </c:pt>
                <c:pt idx="2">
                  <c:v>Royal Alexandra Children's Hospital (-)</c:v>
                </c:pt>
                <c:pt idx="3">
                  <c:v>Princess Royal Hospital (-)</c:v>
                </c:pt>
                <c:pt idx="4">
                  <c:v>St Richard's Hospital (68)</c:v>
                </c:pt>
                <c:pt idx="5">
                  <c:v>Worthing Hospital (71)</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(257)</c:v>
                </c:pt>
                <c:pt idx="1">
                  <c:v>Royal Sussex County Hospital (78)</c:v>
                </c:pt>
                <c:pt idx="2">
                  <c:v>Royal Alexandra Children's Hospital (-)</c:v>
                </c:pt>
                <c:pt idx="3">
                  <c:v>Princess Royal Hospital (-)</c:v>
                </c:pt>
                <c:pt idx="4">
                  <c:v>St Richard's Hospital (68)</c:v>
                </c:pt>
                <c:pt idx="5">
                  <c:v>Worthing Hospital (71)</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(257)</c:v>
                </c:pt>
                <c:pt idx="1">
                  <c:v>Royal Sussex County Hospital (78)</c:v>
                </c:pt>
                <c:pt idx="2">
                  <c:v>Royal Alexandra Children's Hospital (-)</c:v>
                </c:pt>
                <c:pt idx="3">
                  <c:v>Princess Royal Hospital (-)</c:v>
                </c:pt>
                <c:pt idx="4">
                  <c:v>St Richard's Hospital (68)</c:v>
                </c:pt>
                <c:pt idx="5">
                  <c:v>Worthing Hospital (71)</c:v>
                </c:pt>
                <c:pt idx="6">
                  <c:v>Sussex Orthopaedic Centre (-)</c:v>
                </c:pt>
                <c:pt idx="7">
                  <c:v>Sussex Eye Hospital (-)</c:v>
                </c:pt>
              </c:strCache>
            </c:strRef>
          </c:cat>
          <c:val>
            <c:numRef>
              <c:f>Sheet1!$G$2:$G$9</c:f>
              <c:numCache>
                <c:formatCode>0.0;;</c:formatCode>
                <c:ptCount val="8"/>
                <c:pt idx="0">
                  <c:v>7.8916226040444926</c:v>
                </c:pt>
                <c:pt idx="1">
                  <c:v>8.271352814314179</c:v>
                </c:pt>
                <c:pt idx="2">
                  <c:v>0</c:v>
                </c:pt>
                <c:pt idx="3">
                  <c:v>0</c:v>
                </c:pt>
                <c:pt idx="4">
                  <c:v>8.0166226239371028</c:v>
                </c:pt>
                <c:pt idx="5">
                  <c:v>7.6337443626111874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(257)</c:v>
                </c:pt>
                <c:pt idx="1">
                  <c:v>Royal Sussex County Hospital (78)</c:v>
                </c:pt>
                <c:pt idx="2">
                  <c:v>Royal Alexandra Children's Hospital (-)</c:v>
                </c:pt>
                <c:pt idx="3">
                  <c:v>Princess Royal Hospital (-)</c:v>
                </c:pt>
                <c:pt idx="4">
                  <c:v>St Richard's Hospital (68)</c:v>
                </c:pt>
                <c:pt idx="5">
                  <c:v>Worthing Hospital (71)</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(257)</c:v>
                </c:pt>
                <c:pt idx="1">
                  <c:v>Royal Sussex County Hospital (78)</c:v>
                </c:pt>
                <c:pt idx="2">
                  <c:v>Royal Alexandra Children's Hospital (-)</c:v>
                </c:pt>
                <c:pt idx="3">
                  <c:v>Princess Royal Hospital (-)</c:v>
                </c:pt>
                <c:pt idx="4">
                  <c:v>St Richard's Hospital (68)</c:v>
                </c:pt>
                <c:pt idx="5">
                  <c:v>Worthing Hospital (71)</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(257)</c:v>
                </c:pt>
                <c:pt idx="1">
                  <c:v>Royal Sussex County Hospital (78)</c:v>
                </c:pt>
                <c:pt idx="2">
                  <c:v>Royal Alexandra Children's Hospital (-)</c:v>
                </c:pt>
                <c:pt idx="3">
                  <c:v>Princess Royal Hospital (-)</c:v>
                </c:pt>
                <c:pt idx="4">
                  <c:v>St Richard's Hospital (68)</c:v>
                </c:pt>
                <c:pt idx="5">
                  <c:v>Worthing Hospital (71)</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2.1083773959555074</c:v>
                </c:pt>
                <c:pt idx="1">
                  <c:v>1.728647185685821</c:v>
                </c:pt>
                <c:pt idx="2">
                  <c:v>0</c:v>
                </c:pt>
                <c:pt idx="3">
                  <c:v>0</c:v>
                </c:pt>
                <c:pt idx="4">
                  <c:v>1.9833773760628972</c:v>
                </c:pt>
                <c:pt idx="5">
                  <c:v>2.3662556373888126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Royal Sussex County Hospital (86)</c:v>
                </c:pt>
                <c:pt idx="2">
                  <c:v>Royal Alexandra Children's Hospital (-)</c:v>
                </c:pt>
                <c:pt idx="3">
                  <c:v>Princess Royal Hospital (-)</c:v>
                </c:pt>
                <c:pt idx="4">
                  <c:v>St Richard's Hospital (84)</c:v>
                </c:pt>
                <c:pt idx="5">
                  <c:v>Worthing Hospital (70)</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Royal Sussex County Hospital (86)</c:v>
                </c:pt>
                <c:pt idx="2">
                  <c:v>Royal Alexandra Children's Hospital (-)</c:v>
                </c:pt>
                <c:pt idx="3">
                  <c:v>Princess Royal Hospital (-)</c:v>
                </c:pt>
                <c:pt idx="4">
                  <c:v>St Richard's Hospital (84)</c:v>
                </c:pt>
                <c:pt idx="5">
                  <c:v>Worthing Hospital (70)</c:v>
                </c:pt>
                <c:pt idx="6">
                  <c:v>Sussex Orthopaedic Centre (-)</c:v>
                </c:pt>
                <c:pt idx="7">
                  <c:v>Sussex Eye Hospital (-)</c:v>
                </c:pt>
              </c:strCache>
            </c:strRef>
          </c:cat>
          <c:val>
            <c:numRef>
              <c:f>Sheet1!$E$2:$E$9</c:f>
              <c:numCache>
                <c:formatCode>0.0;;</c:formatCode>
                <c:ptCount val="8"/>
                <c:pt idx="0">
                  <c:v>5.5505170899166378</c:v>
                </c:pt>
                <c:pt idx="1">
                  <c:v>5.2930592195699084</c:v>
                </c:pt>
                <c:pt idx="2">
                  <c:v>0</c:v>
                </c:pt>
                <c:pt idx="3">
                  <c:v>0</c:v>
                </c:pt>
                <c:pt idx="4">
                  <c:v>0</c:v>
                </c:pt>
                <c:pt idx="5">
                  <c:v>5.3795600769987377</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Royal Sussex County Hospital (86)</c:v>
                </c:pt>
                <c:pt idx="2">
                  <c:v>Royal Alexandra Children's Hospital (-)</c:v>
                </c:pt>
                <c:pt idx="3">
                  <c:v>Princess Royal Hospital (-)</c:v>
                </c:pt>
                <c:pt idx="4">
                  <c:v>St Richard's Hospital (84)</c:v>
                </c:pt>
                <c:pt idx="5">
                  <c:v>Worthing Hospital (70)</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Royal Sussex County Hospital (86)</c:v>
                </c:pt>
                <c:pt idx="2">
                  <c:v>Royal Alexandra Children's Hospital (-)</c:v>
                </c:pt>
                <c:pt idx="3">
                  <c:v>Princess Royal Hospital (-)</c:v>
                </c:pt>
                <c:pt idx="4">
                  <c:v>St Richard's Hospital (84)</c:v>
                </c:pt>
                <c:pt idx="5">
                  <c:v>Worthing Hospital (70)</c:v>
                </c:pt>
                <c:pt idx="6">
                  <c:v>Sussex Orthopaedic Centre (-)</c:v>
                </c:pt>
                <c:pt idx="7">
                  <c:v>Sussex Eye Hospital (-)</c:v>
                </c:pt>
              </c:strCache>
            </c:strRef>
          </c:cat>
          <c:val>
            <c:numRef>
              <c:f>Sheet1!$G$2:$G$9</c:f>
              <c:numCache>
                <c:formatCode>0.0;;</c:formatCode>
                <c:ptCount val="8"/>
                <c:pt idx="0">
                  <c:v>0</c:v>
                </c:pt>
                <c:pt idx="1">
                  <c:v>0</c:v>
                </c:pt>
                <c:pt idx="2">
                  <c:v>0</c:v>
                </c:pt>
                <c:pt idx="3">
                  <c:v>0</c:v>
                </c:pt>
                <c:pt idx="4">
                  <c:v>6.102785702208199</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Royal Sussex County Hospital (86)</c:v>
                </c:pt>
                <c:pt idx="2">
                  <c:v>Royal Alexandra Children's Hospital (-)</c:v>
                </c:pt>
                <c:pt idx="3">
                  <c:v>Princess Royal Hospital (-)</c:v>
                </c:pt>
                <c:pt idx="4">
                  <c:v>St Richard's Hospital (84)</c:v>
                </c:pt>
                <c:pt idx="5">
                  <c:v>Worthing Hospital (70)</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Royal Sussex County Hospital (86)</c:v>
                </c:pt>
                <c:pt idx="2">
                  <c:v>Royal Alexandra Children's Hospital (-)</c:v>
                </c:pt>
                <c:pt idx="3">
                  <c:v>Princess Royal Hospital (-)</c:v>
                </c:pt>
                <c:pt idx="4">
                  <c:v>St Richard's Hospital (84)</c:v>
                </c:pt>
                <c:pt idx="5">
                  <c:v>Worthing Hospital (70)</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(283)</c:v>
                </c:pt>
                <c:pt idx="1">
                  <c:v>Royal Sussex County Hospital (86)</c:v>
                </c:pt>
                <c:pt idx="2">
                  <c:v>Royal Alexandra Children's Hospital (-)</c:v>
                </c:pt>
                <c:pt idx="3">
                  <c:v>Princess Royal Hospital (-)</c:v>
                </c:pt>
                <c:pt idx="4">
                  <c:v>St Richard's Hospital (84)</c:v>
                </c:pt>
                <c:pt idx="5">
                  <c:v>Worthing Hospital (70)</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4.4494829100833622</c:v>
                </c:pt>
                <c:pt idx="1">
                  <c:v>4.7069407804300916</c:v>
                </c:pt>
                <c:pt idx="2">
                  <c:v>0</c:v>
                </c:pt>
                <c:pt idx="3">
                  <c:v>0</c:v>
                </c:pt>
                <c:pt idx="4">
                  <c:v>3.897214297791801</c:v>
                </c:pt>
                <c:pt idx="5">
                  <c:v>4.6204399230012623</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(135)</c:v>
                </c:pt>
                <c:pt idx="5">
                  <c:v>Worthing Hospital (120)</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(135)</c:v>
                </c:pt>
                <c:pt idx="5">
                  <c:v>Worthing Hospital (120)</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(135)</c:v>
                </c:pt>
                <c:pt idx="5">
                  <c:v>Worthing Hospital (120)</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(135)</c:v>
                </c:pt>
                <c:pt idx="5">
                  <c:v>Worthing Hospital (120)</c:v>
                </c:pt>
                <c:pt idx="6">
                  <c:v>Sussex Orthopaedic Centre (-)</c:v>
                </c:pt>
                <c:pt idx="7">
                  <c:v>Sussex Eye Hospital (-)</c:v>
                </c:pt>
              </c:strCache>
            </c:strRef>
          </c:cat>
          <c:val>
            <c:numRef>
              <c:f>Sheet1!$G$2:$G$9</c:f>
              <c:numCache>
                <c:formatCode>0.0;;</c:formatCode>
                <c:ptCount val="8"/>
                <c:pt idx="0">
                  <c:v>9.1386586146775759</c:v>
                </c:pt>
                <c:pt idx="1">
                  <c:v>9.2594548137061601</c:v>
                </c:pt>
                <c:pt idx="2">
                  <c:v>0</c:v>
                </c:pt>
                <c:pt idx="3">
                  <c:v>9.3249478635133318</c:v>
                </c:pt>
                <c:pt idx="4">
                  <c:v>9.165249935283585</c:v>
                </c:pt>
                <c:pt idx="5">
                  <c:v>8.8850619609290096</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(135)</c:v>
                </c:pt>
                <c:pt idx="5">
                  <c:v>Worthing Hospital (120)</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(135)</c:v>
                </c:pt>
                <c:pt idx="5">
                  <c:v>Worthing Hospital (120)</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(57)</c:v>
                </c:pt>
                <c:pt idx="4">
                  <c:v>St Richard's Hospital (135)</c:v>
                </c:pt>
                <c:pt idx="5">
                  <c:v>Worthing Hospital (120)</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0.8613413853224241</c:v>
                </c:pt>
                <c:pt idx="1">
                  <c:v>0.74054518629383992</c:v>
                </c:pt>
                <c:pt idx="2">
                  <c:v>0</c:v>
                </c:pt>
                <c:pt idx="3">
                  <c:v>0.67505213648666818</c:v>
                </c:pt>
                <c:pt idx="4">
                  <c:v>0.834750064716415</c:v>
                </c:pt>
                <c:pt idx="5">
                  <c:v>1.1149380390709904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(56)</c:v>
                </c:pt>
                <c:pt idx="4">
                  <c:v>St Richard's Hospital (134)</c:v>
                </c:pt>
                <c:pt idx="5">
                  <c:v>Worthing Hospital (119)</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(56)</c:v>
                </c:pt>
                <c:pt idx="4">
                  <c:v>St Richard's Hospital (134)</c:v>
                </c:pt>
                <c:pt idx="5">
                  <c:v>Worthing Hospital (119)</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(56)</c:v>
                </c:pt>
                <c:pt idx="4">
                  <c:v>St Richard's Hospital (134)</c:v>
                </c:pt>
                <c:pt idx="5">
                  <c:v>Worthing Hospital (119)</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(56)</c:v>
                </c:pt>
                <c:pt idx="4">
                  <c:v>St Richard's Hospital (134)</c:v>
                </c:pt>
                <c:pt idx="5">
                  <c:v>Worthing Hospital (119)</c:v>
                </c:pt>
                <c:pt idx="6">
                  <c:v>Sussex Orthopaedic Centre (-)</c:v>
                </c:pt>
                <c:pt idx="7">
                  <c:v>Sussex Eye Hospital (-)</c:v>
                </c:pt>
              </c:strCache>
            </c:strRef>
          </c:cat>
          <c:val>
            <c:numRef>
              <c:f>Sheet1!$G$2:$G$9</c:f>
              <c:numCache>
                <c:formatCode>0.0;;</c:formatCode>
                <c:ptCount val="8"/>
                <c:pt idx="0">
                  <c:v>9.204729899029287</c:v>
                </c:pt>
                <c:pt idx="1">
                  <c:v>9.1599779639249554</c:v>
                </c:pt>
                <c:pt idx="2">
                  <c:v>0</c:v>
                </c:pt>
                <c:pt idx="3">
                  <c:v>9.5073474442565757</c:v>
                </c:pt>
                <c:pt idx="4">
                  <c:v>9.2763985122744543</c:v>
                </c:pt>
                <c:pt idx="5">
                  <c:v>9.0624879194329964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(56)</c:v>
                </c:pt>
                <c:pt idx="4">
                  <c:v>St Richard's Hospital (134)</c:v>
                </c:pt>
                <c:pt idx="5">
                  <c:v>Worthing Hospital (119)</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(56)</c:v>
                </c:pt>
                <c:pt idx="4">
                  <c:v>St Richard's Hospital (134)</c:v>
                </c:pt>
                <c:pt idx="5">
                  <c:v>Worthing Hospital (119)</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(56)</c:v>
                </c:pt>
                <c:pt idx="4">
                  <c:v>St Richard's Hospital (134)</c:v>
                </c:pt>
                <c:pt idx="5">
                  <c:v>Worthing Hospital (119)</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0.79527010097071305</c:v>
                </c:pt>
                <c:pt idx="1">
                  <c:v>0.84002203607504455</c:v>
                </c:pt>
                <c:pt idx="2">
                  <c:v>0</c:v>
                </c:pt>
                <c:pt idx="3">
                  <c:v>0.49265255574342426</c:v>
                </c:pt>
                <c:pt idx="4">
                  <c:v>0.72360148772554567</c:v>
                </c:pt>
                <c:pt idx="5">
                  <c:v>0.93751208056700364</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(56)</c:v>
                </c:pt>
                <c:pt idx="4">
                  <c:v>St Richard's Hospital (135)</c:v>
                </c:pt>
                <c:pt idx="5">
                  <c:v>Worthing Hospital (121)</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(56)</c:v>
                </c:pt>
                <c:pt idx="4">
                  <c:v>St Richard's Hospital (135)</c:v>
                </c:pt>
                <c:pt idx="5">
                  <c:v>Worthing Hospital (121)</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(56)</c:v>
                </c:pt>
                <c:pt idx="4">
                  <c:v>St Richard's Hospital (135)</c:v>
                </c:pt>
                <c:pt idx="5">
                  <c:v>Worthing Hospital (121)</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(56)</c:v>
                </c:pt>
                <c:pt idx="4">
                  <c:v>St Richard's Hospital (135)</c:v>
                </c:pt>
                <c:pt idx="5">
                  <c:v>Worthing Hospital (121)</c:v>
                </c:pt>
                <c:pt idx="6">
                  <c:v>Sussex Orthopaedic Centre (-)</c:v>
                </c:pt>
                <c:pt idx="7">
                  <c:v>Sussex Eye Hospital (-)</c:v>
                </c:pt>
              </c:strCache>
            </c:strRef>
          </c:cat>
          <c:val>
            <c:numRef>
              <c:f>Sheet1!$G$2:$G$9</c:f>
              <c:numCache>
                <c:formatCode>0.0;;</c:formatCode>
                <c:ptCount val="8"/>
                <c:pt idx="0">
                  <c:v>7.9956689835161354</c:v>
                </c:pt>
                <c:pt idx="1">
                  <c:v>8.0344627670451025</c:v>
                </c:pt>
                <c:pt idx="2">
                  <c:v>0</c:v>
                </c:pt>
                <c:pt idx="3">
                  <c:v>7.8457543834585701</c:v>
                </c:pt>
                <c:pt idx="4">
                  <c:v>8.1576354641232296</c:v>
                </c:pt>
                <c:pt idx="5">
                  <c:v>7.9367383439972352</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(56)</c:v>
                </c:pt>
                <c:pt idx="4">
                  <c:v>St Richard's Hospital (135)</c:v>
                </c:pt>
                <c:pt idx="5">
                  <c:v>Worthing Hospital (121)</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(56)</c:v>
                </c:pt>
                <c:pt idx="4">
                  <c:v>St Richard's Hospital (135)</c:v>
                </c:pt>
                <c:pt idx="5">
                  <c:v>Worthing Hospital (121)</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Royal Sussex County Hospital (137)</c:v>
                </c:pt>
                <c:pt idx="2">
                  <c:v>Royal Alexandra Children's Hospital (-)</c:v>
                </c:pt>
                <c:pt idx="3">
                  <c:v>Princess Royal Hospital (56)</c:v>
                </c:pt>
                <c:pt idx="4">
                  <c:v>St Richard's Hospital (135)</c:v>
                </c:pt>
                <c:pt idx="5">
                  <c:v>Worthing Hospital (121)</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2.0043310164838646</c:v>
                </c:pt>
                <c:pt idx="1">
                  <c:v>1.9655372329548975</c:v>
                </c:pt>
                <c:pt idx="2">
                  <c:v>0</c:v>
                </c:pt>
                <c:pt idx="3">
                  <c:v>2.1542456165414299</c:v>
                </c:pt>
                <c:pt idx="4">
                  <c:v>1.8423645358767704</c:v>
                </c:pt>
                <c:pt idx="5">
                  <c:v>2.0632616560027648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1">
                  <c:v>6.6524442038440172</c:v>
                </c:pt>
                <c:pt idx="2">
                  <c:v>6.5966759008392479</c:v>
                </c:pt>
                <c:pt idx="3">
                  <c:v>6.3626090744991668</c:v>
                </c:pt>
                <c:pt idx="4">
                  <c:v>6.1140173890425462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5.8531166733429814</c:v>
                </c:pt>
                <c:pt idx="1">
                  <c:v>5.6607487674308379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8.4322117004113721</c:v>
                </c:pt>
                <c:pt idx="1">
                  <c:v>8.1702154597839414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8.4030859627759167</c:v>
                </c:pt>
                <c:pt idx="1">
                  <c:v>7.9461502251858116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9.2612619110718555</c:v>
                </c:pt>
                <c:pt idx="1">
                  <c:v>8.7727037139920867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0.489697154588141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0.14179070793156789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1.4802747963778717</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0.14179070793156789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0.50858863130441456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0.19456489822229273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6.6388731206568474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3.558618262176712</c:v>
                </c:pt>
                <c:pt idx="1">
                  <c:v>3.2956675816052279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1">
                  <c:v>6.9878802652214711</c:v>
                </c:pt>
                <c:pt idx="2">
                  <c:v>7.4086374541233058</c:v>
                </c:pt>
                <c:pt idx="3">
                  <c:v>6.7692824200988371</c:v>
                </c:pt>
                <c:pt idx="4">
                  <c:v>6.778430376155506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1">
                  <c:v>9.0170515587167426</c:v>
                </c:pt>
                <c:pt idx="2">
                  <c:v>9.0367826063385959</c:v>
                </c:pt>
                <c:pt idx="3">
                  <c:v>9.0463318568971349</c:v>
                </c:pt>
                <c:pt idx="4">
                  <c:v>8.9126472467972988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1">
                  <c:v>8.1983930267009484</c:v>
                </c:pt>
                <c:pt idx="2">
                  <c:v>8.498977309349975</c:v>
                </c:pt>
                <c:pt idx="3">
                  <c:v>8.2807405978742317</c:v>
                </c:pt>
                <c:pt idx="4">
                  <c:v>8.0775634192577002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1">
                  <c:v>7.9369219024696926</c:v>
                </c:pt>
                <c:pt idx="2">
                  <c:v>7.9298935964912411</c:v>
                </c:pt>
                <c:pt idx="3">
                  <c:v>8.2839988080793514</c:v>
                </c:pt>
                <c:pt idx="4">
                  <c:v>8.2724736519410573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1">
                  <c:v>9.315643882100435</c:v>
                </c:pt>
                <c:pt idx="2">
                  <c:v>9.2759646625685068</c:v>
                </c:pt>
                <c:pt idx="3">
                  <c:v>9.5996947014244753</c:v>
                </c:pt>
                <c:pt idx="4">
                  <c:v>9.3344585263383522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1">
                  <c:v>8.5357874009052779</c:v>
                </c:pt>
                <c:pt idx="2">
                  <c:v>8.3833962500761317</c:v>
                </c:pt>
                <c:pt idx="3">
                  <c:v>8.6225032507084656</c:v>
                </c:pt>
                <c:pt idx="4">
                  <c:v>8.6360929369718242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1">
                  <c:v>8.9500628953934438</c:v>
                </c:pt>
                <c:pt idx="2">
                  <c:v>9.0606579721701408</c:v>
                </c:pt>
                <c:pt idx="3">
                  <c:v>9.0959843980961317</c:v>
                </c:pt>
                <c:pt idx="4">
                  <c:v>8.9431772753603003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1">
                  <c:v>8.4421733741489149</c:v>
                </c:pt>
                <c:pt idx="2">
                  <c:v>8.3949142670747428</c:v>
                </c:pt>
                <c:pt idx="3">
                  <c:v>8.5632450048070616</c:v>
                </c:pt>
                <c:pt idx="4">
                  <c:v>8.5855164137905202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1">
                  <c:v>8.8622022187724223</c:v>
                </c:pt>
                <c:pt idx="2">
                  <c:v>8.6136576916016008</c:v>
                </c:pt>
                <c:pt idx="3">
                  <c:v>8.7148628651408302</c:v>
                </c:pt>
                <c:pt idx="4">
                  <c:v>8.6988871112030957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6.0054713778757929E-2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0.67251809289490438</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0.18749301620012204</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1.9574003855870235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0.18749301620012204</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0.67251809289490438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0.24699137647719738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5.702626110975598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1">
                  <c:v>9.0412488563812232</c:v>
                </c:pt>
                <c:pt idx="2">
                  <c:v>9.0005832743657184</c:v>
                </c:pt>
                <c:pt idx="3">
                  <c:v>8.9707553664892092</c:v>
                </c:pt>
                <c:pt idx="4">
                  <c:v>8.928739017620261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1">
                  <c:v>8.7725373247559038</c:v>
                </c:pt>
                <c:pt idx="2">
                  <c:v>8.7168220067897479</c:v>
                </c:pt>
                <c:pt idx="3">
                  <c:v>8.7817215625921392</c:v>
                </c:pt>
                <c:pt idx="4">
                  <c:v>8.8917426295254334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1">
                  <c:v>6.9851705023347819</c:v>
                </c:pt>
                <c:pt idx="2">
                  <c:v>6.837930466828297</c:v>
                </c:pt>
                <c:pt idx="3">
                  <c:v>7.3062182535943503</c:v>
                </c:pt>
                <c:pt idx="4">
                  <c:v>7.3697390881534792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1">
                  <c:v>7.8068338733525051</c:v>
                </c:pt>
                <c:pt idx="2">
                  <c:v>7.7002603485292722</c:v>
                </c:pt>
                <c:pt idx="3">
                  <c:v>7.8982265712216932</c:v>
                </c:pt>
                <c:pt idx="4">
                  <c:v>7.472169556091437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1">
                  <c:v>7.0739758154505843</c:v>
                </c:pt>
                <c:pt idx="2">
                  <c:v>6.9895655573269329</c:v>
                </c:pt>
                <c:pt idx="3">
                  <c:v>7.0985926515816899</c:v>
                </c:pt>
                <c:pt idx="4">
                  <c:v>6.9160280562290657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1">
                  <c:v>8.8092646363820819</c:v>
                </c:pt>
                <c:pt idx="2">
                  <c:v>8.6847457718799284</c:v>
                </c:pt>
                <c:pt idx="3">
                  <c:v>8.8729831585576484</c:v>
                </c:pt>
                <c:pt idx="4">
                  <c:v>8.6439476743788788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1">
                  <c:v>7.5759159429550316</c:v>
                </c:pt>
                <c:pt idx="2">
                  <c:v>7.3074607941242782</c:v>
                </c:pt>
                <c:pt idx="3">
                  <c:v>7.5161438021149802</c:v>
                </c:pt>
                <c:pt idx="4">
                  <c:v>7.6088857313740039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1">
                  <c:v>9.3626332448006497</c:v>
                </c:pt>
                <c:pt idx="2">
                  <c:v>9.5607359730726511</c:v>
                </c:pt>
                <c:pt idx="3">
                  <c:v>9.3568636953564184</c:v>
                </c:pt>
                <c:pt idx="4">
                  <c:v>9.2514778372475739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1">
                  <c:v>8.6371791804809046</c:v>
                </c:pt>
                <c:pt idx="2">
                  <c:v>8.7817934192088281</c:v>
                </c:pt>
                <c:pt idx="3">
                  <c:v>9.036975807911773</c:v>
                </c:pt>
                <c:pt idx="4">
                  <c:v>8.7985649566309228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1">
                  <c:v>7.873024709574687</c:v>
                </c:pt>
                <c:pt idx="2">
                  <c:v>8.0381561140261226</c:v>
                </c:pt>
                <c:pt idx="3">
                  <c:v>8.2652102881446616</c:v>
                </c:pt>
                <c:pt idx="4">
                  <c:v>8.20328633663914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1">
                  <c:v>6.8810303675949429</c:v>
                </c:pt>
                <c:pt idx="2">
                  <c:v>6.8554585528964749</c:v>
                </c:pt>
                <c:pt idx="3">
                  <c:v>6.4026519977852097</c:v>
                </c:pt>
                <c:pt idx="4">
                  <c:v>6.3781250705773829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5.4836724655813871</c:v>
                </c:pt>
                <c:pt idx="1">
                  <c:v>5.0215831526685344</c:v>
                </c:pt>
                <c:pt idx="2">
                  <c:v>5.3774476490045711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1">
                  <c:v>8.1063830025671653</c:v>
                </c:pt>
                <c:pt idx="2">
                  <c:v>8.4077124782399473</c:v>
                </c:pt>
                <c:pt idx="3">
                  <c:v>7.6189204502924373</c:v>
                </c:pt>
                <c:pt idx="4">
                  <c:v>8.4647798709320519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1">
                  <c:v>6.7985157922511226</c:v>
                </c:pt>
                <c:pt idx="2">
                  <c:v>6.8008605215679756</c:v>
                </c:pt>
                <c:pt idx="3">
                  <c:v>6.7173579901076907</c:v>
                </c:pt>
                <c:pt idx="4">
                  <c:v>6.8463198738329067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1">
                  <c:v>7.9640815864607308</c:v>
                </c:pt>
                <c:pt idx="2">
                  <c:v>7.8428753105318743</c:v>
                </c:pt>
                <c:pt idx="3">
                  <c:v>7.6093099590569961</c:v>
                </c:pt>
                <c:pt idx="4">
                  <c:v>7.9930961847755393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9.0785943579162804</c:v>
                </c:pt>
                <c:pt idx="1">
                  <c:v>8.9418571057008869</c:v>
                </c:pt>
                <c:pt idx="2">
                  <c:v>8.7996944702667808</c:v>
                </c:pt>
                <c:pt idx="3">
                  <c:v>8.9461216948383555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1">
                  <c:v>4.4280574979024374</c:v>
                </c:pt>
                <c:pt idx="2">
                  <c:v>4.6330917513714658</c:v>
                </c:pt>
                <c:pt idx="3">
                  <c:v>4.1906007665731746</c:v>
                </c:pt>
                <c:pt idx="4">
                  <c:v>4.6914550764306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1">
                  <c:v>6.5586049075708646</c:v>
                </c:pt>
                <c:pt idx="2">
                  <c:v>6.564492020907096</c:v>
                </c:pt>
                <c:pt idx="3">
                  <c:v>6.3663909640814147</c:v>
                </c:pt>
                <c:pt idx="4">
                  <c:v>6.443084015646825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1">
                  <c:v>7.0083698490444526</c:v>
                </c:pt>
                <c:pt idx="2">
                  <c:v>7.214541175166163</c:v>
                </c:pt>
                <c:pt idx="3">
                  <c:v>7.3159802326440948</c:v>
                </c:pt>
                <c:pt idx="4">
                  <c:v>7.341374036465548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1">
                  <c:v>7.7677241777567323</c:v>
                </c:pt>
                <c:pt idx="2">
                  <c:v>8.0774263237147075</c:v>
                </c:pt>
                <c:pt idx="3">
                  <c:v>7.4353049845887451</c:v>
                </c:pt>
                <c:pt idx="4">
                  <c:v>7.8916226040444926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8.8937618363887676</c:v>
                </c:pt>
                <c:pt idx="1">
                  <c:v>9.1386586146775759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1">
                  <c:v>9.0664932353950434</c:v>
                </c:pt>
                <c:pt idx="2">
                  <c:v>9.1344225276808988</c:v>
                </c:pt>
                <c:pt idx="3">
                  <c:v>9.1031912103493209</c:v>
                </c:pt>
                <c:pt idx="4">
                  <c:v>9.204729899029287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1">
                  <c:v>7.9263119133867406</c:v>
                </c:pt>
                <c:pt idx="2">
                  <c:v>7.9736094869271792</c:v>
                </c:pt>
                <c:pt idx="3">
                  <c:v>8.0650638012594431</c:v>
                </c:pt>
                <c:pt idx="4">
                  <c:v>7.9956689835161354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7.0766519101358156</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0.84234234234234218</c:v>
                </c:pt>
                <c:pt idx="1">
                  <c:v>0.15765765765765771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0.3331737369446941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0.11013726439632698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1.1498173540862311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0.11013726439632698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0.39505099714978975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1.2820697768809817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3.2956675816052279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0.26287312276745567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0.22929403294271111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6.3925462061638072E-2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0.66737271939091869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6.3925462061638072E-2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1.9076177714678622E-2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8.7727037139920867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0.17563294746685276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0.31610956654694711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8.8128983751910361E-2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0.92005403867020519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8.8128983751909473E-2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0.31610956654694711</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6.3754711844056899E-2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7.9461502251858116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0.12031588894233991</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0.2695043953048355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7.5135810454381335E-2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0.78440715998628363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7.5135810454380447E-2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0.2695043953048355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0.37723493821986942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8.1702154597839414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7.3821970345090193E-2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0.15665705487433002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1.6354773411327876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0.15665705487433002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0.5619126830311707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1.3404462445314689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5.6607487674308379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2.6237672280363E-2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0.25665164247724093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7.1552559059988141E-2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0.74699852577051473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7.1552559059988141E-2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0.25665164247724093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0.25595100890299172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8.9126472467972988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0.36105357290537565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0.17225319303800113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1.7982988022940614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0.17225319303800024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0.61785442052587403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0.75101247730733256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6.778430376155506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8.0344865791424347</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4.4210526315789471E-2</c:v>
                </c:pt>
                <c:pt idx="1">
                  <c:v>0.08</c:v>
                </c:pt>
                <c:pt idx="2">
                  <c:v>0.19578947368421051</c:v>
                </c:pt>
                <c:pt idx="3">
                  <c:v>0.68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1.7367916967891972E-3</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0.1948000965924237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5.4308810501989768E-2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0.56697624675205205</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5.4308810501989768E-2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0.13333748497063169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9.3344585263383522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4.4799583296237344E-2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0.60793578230219492</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0.16948795085819679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1.7694300677742865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0.16948795085819768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0.60793578230219492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0.4929855128494065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6.4278498741809678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0.11187482427550322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0.44419260614158773</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0.1238375775747258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1.2928466724126073</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0.12383757757472402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0.44419260614158951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0.1723279328197016</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8.0600874239940943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0.53106176049175957</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0.31558273633967726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8.7982107428981493E-2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0.91852067077758992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8.7982107428983269E-2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0.31558273633967637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0.58607865807496395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8.2724736519410573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0.30883901779215517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0.10676902228273288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1.1146533861394872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0.10676902228273377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0.38296946041550939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0.47387390595896051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8.0775634192577002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8.7215955420408822</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0.19951837319895738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7.4253737278079157E-2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0.7751984416542399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7.4253737278079157E-2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0.26634048988401737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0.15091112126073547</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8.5855164137905202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0.21630723250432382</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6.1714738419265558E-2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0.64429307942506142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6.1714738419265558E-2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0.22136439546596876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0.14686355397560114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8.9431772753603003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0.92842105263157892</c:v>
                </c:pt>
                <c:pt idx="1">
                  <c:v>8.4210526315789472E-3</c:v>
                </c:pt>
                <c:pt idx="2">
                  <c:v>8.4210526315789472E-3</c:v>
                </c:pt>
                <c:pt idx="3">
                  <c:v>6.3157894736842104E-3</c:v>
                </c:pt>
                <c:pt idx="4">
                  <c:v>4.2105263157894727E-3</c:v>
                </c:pt>
                <c:pt idx="5">
                  <c:v>4.4210526315789471E-2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9.1768596962973348E-3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0.25400320406544274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7.0814194231898497E-2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0.73929010212626878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7.0814194231898497E-2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0.25400320406544274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0.40418109258390622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8.6360929369718242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8.4722769616255675</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0.26963501467382489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0.36425821818925908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0.10155246784514294</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1.0601933007746158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0.10155246784514205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0.36425821818925996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0.80115771214717313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7.3697390881534792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0.11907497409216283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0.2743432493714959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7.6484846790348726E-2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0.79849090719836369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7.6484846790348726E-2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0.2743432493714959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0.13296109081498386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8.8917426295254334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0.12001435489382573</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0.19513103533515874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5.4401073749192008E-2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0.56793946191232436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5.4401073749192008E-2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0.19513103533515874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0.38025171556948756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8.928739017620261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7.3505756883768925E-2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0.24310654857214509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6.777628814949388E-2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0.70757479529731171</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6.777628814949388E-2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0.24310654857214509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0.41580274844286258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8.6988871112030957</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0.29978586723768741</c:v>
                </c:pt>
                <c:pt idx="1">
                  <c:v>1.498929336188437E-2</c:v>
                </c:pt>
                <c:pt idx="2">
                  <c:v>0.6316916488222698</c:v>
                </c:pt>
                <c:pt idx="3">
                  <c:v>0</c:v>
                </c:pt>
                <c:pt idx="4">
                  <c:v>4.2826552462526769E-3</c:v>
                </c:pt>
                <c:pt idx="5">
                  <c:v>6.4239828693790149E-3</c:v>
                </c:pt>
                <c:pt idx="6">
                  <c:v>0</c:v>
                </c:pt>
                <c:pt idx="7">
                  <c:v>8.5653104925053538E-3</c:v>
                </c:pt>
                <c:pt idx="8">
                  <c:v>3.4261241970021408E-2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8.1277657355130035</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0.24852031383606921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0.31807043650165223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8.8675659634785298E-2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0.92576125702756773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8.8675659634786186E-2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0.31807043650165312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0.66307282563755976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7.6088857313740039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0.19395062587616785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6.2282275871616832E-2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0.65021808959656013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6.2282275871616832E-2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0.2234000937167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0.28981503158427557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8.6439476743788788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0.14905446262172539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0.2693452664221887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7.5091446511629911E-2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0.78394400674246256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7.5091446511629911E-2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0.26934526642218781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0.57038445092340506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6.9160280562290657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0.17130551955021112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0.27074700146922126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7.5482239762635572E-2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0.78802383262453368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7.5482239762635572E-2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0.27074700146922126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0.60496797030004679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7.472169556091437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0.30735648593475684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0.24064481495690337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6.7089975222779152E-2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0.70040978608997762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6.7089975222780041E-2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0.2406448149569016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0.65521792438066306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8.20328633663914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0.31557438248197478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0.18697188160916411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5.2126362692510142E-2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0.54419180245445276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5.2126362692510142E-2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0.18697188160916411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0.34600125136064008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8.7985649566309228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1.1264307113949101E-2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0.14728376726863956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4.106161314358836E-2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0.42867739305178532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4.106161314358836E-2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0.14728376726863956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3.9481181063129256E-2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9.2514778372475739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40</c:v>
                </c:pt>
                <c:pt idx="4" formatCode="0">
                  <c:v>1</c:v>
                </c:pt>
                <c:pt idx="5" formatCode="0">
                  <c:v>3</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8.6996182052634765</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7.3666197721608766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6.9021766514968101</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0.30793170719481289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8.6778535072616236E-2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0.90595554679495116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8.6778535072616236E-2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0.31126564655058075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0.78489029160652812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6.8463198738329067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1.1589524727959581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0.46457716888732659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0.12952064126252427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1.3521770479074533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0.12952064126252516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0.4645771688873257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0.16074661141477797</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8.4647798709320519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6.2565427774416982E-2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0.35057350918190888</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9.7737273287976656E-2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1.0203632129738116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9.7737273287975768E-2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0.35057350918190888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1.0567698318263501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5.3774476490045711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0.28686961051820159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8.8402573876711799E-2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0.92291028060728664</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8.8402573876711799E-2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0.3170909060799918</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0.52214731664592939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6.3781250705773829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0.27818421887852463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0.30569999344281573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8.5226872597921499E-2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0.88975641155342089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8.5226872597920611E-2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0.30569999344281662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1.3377621876643246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6.443084015646825</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0.32459462874383194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0.11122794094135902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1.1612038618776315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0.11122794094135813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0.39896314131865385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0.43071838332551415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4.6914550764306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7.9067266152893723E-2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0.13653560423556144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3.8065105648886544E-2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0.39739428158226886</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3.8065105648886544E-2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0.13653560423556144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0.21936134303148869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8.9461216948383555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3.6342268782973974E-2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0.37315570724451774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0.10403302127143998</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1.0860899252543383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0.10403302127144087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0.37315570724451597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0.6172277124119887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7.9930961847755393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5.702626110975598</c:v>
                </c:pt>
                <c:pt idx="1">
                  <c:v>6.6388731206568474</c:v>
                </c:pt>
                <c:pt idx="2">
                  <c:v>5.6607487674308379</c:v>
                </c:pt>
                <c:pt idx="3" formatCode="General">
                  <c:v>5.5505170899166378</c:v>
                </c:pt>
                <c:pt idx="4">
                  <c:v>6.1140173890425462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6.8928339503528786</c:v>
                </c:pt>
                <c:pt idx="1">
                  <c:v>7.637202179542828</c:v>
                </c:pt>
                <c:pt idx="2">
                  <c:v>6.5325733279171949</c:v>
                </c:pt>
                <c:pt idx="3" formatCode="General">
                  <c:v>6.408272257290359</c:v>
                </c:pt>
                <c:pt idx="4">
                  <c:v>6.6213835006130024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0.3802637889144842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0.39376219344772423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0.1097779555599665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1.1460662210088888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0.1097779555599665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0.39376219344772423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0.36720736496584827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5.5505170899166378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0.12793288571611061</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0.36017064692251211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0.10041288353680677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1.0482962028999605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0.100412883536805</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0.36017064692251033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0.32506034078441104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7.8916226040444926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0.63369129425102422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0.50419762420595138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0.14056652798199387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1.4674945320571746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0.14056652798199387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0.50419762420595227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0.65204321570840484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7.341374036465548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9.1386586146775759</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0.34625865673264755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0.20469325692300089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5.7066949635684594E-2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0.59577082648207735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5.7066949635684594E-2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0.20469325692300089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0.22008883460256712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9.1386586146775759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9.204729899029287</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8.2724736519410573</c:v>
                </c:pt>
                <c:pt idx="1">
                  <c:v>8.6996182052634765</c:v>
                </c:pt>
                <c:pt idx="2">
                  <c:v>8.4647798709320519</c:v>
                </c:pt>
                <c:pt idx="3">
                  <c:v>6.778430376155506</c:v>
                </c:pt>
                <c:pt idx="4">
                  <c:v>4.6914550764306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7.962676384641771</c:v>
                </c:pt>
                <c:pt idx="1">
                  <c:v>8.3932249382655506</c:v>
                </c:pt>
                <c:pt idx="2">
                  <c:v>8.2169881909637006</c:v>
                </c:pt>
                <c:pt idx="3">
                  <c:v>6.5850200196343787</c:v>
                </c:pt>
                <c:pt idx="4">
                  <c:v>4.513074126480582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0.20284656601613094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0.17186948252870771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4.7915926742355452E-2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0.50023545080281906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4.7915926742355452E-2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0.17186948252870771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0.25379759869806051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9.204729899029287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7.9956689835161354</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6.6388440068859467E-2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0.26970526018997365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7.5191810082587018E-2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0.78499178812904358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7.519181008258613E-2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0.26970526018997454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0.5197137007679089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7.9956689835161354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(126)</c:v>
                </c:pt>
                <c:pt idx="1">
                  <c:v>Royal Sussex County Hospital (39)</c:v>
                </c:pt>
                <c:pt idx="2">
                  <c:v>Royal Alexandra Children's Hospital (-)</c:v>
                </c:pt>
                <c:pt idx="3">
                  <c:v>Princess Royal Hospital (-)</c:v>
                </c:pt>
                <c:pt idx="4">
                  <c:v>St Richard's Hospital (33)</c:v>
                </c:pt>
                <c:pt idx="5">
                  <c:v>Worthing Hospital (-)</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(126)</c:v>
                </c:pt>
                <c:pt idx="1">
                  <c:v>Royal Sussex County Hospital (39)</c:v>
                </c:pt>
                <c:pt idx="2">
                  <c:v>Royal Alexandra Children's Hospital (-)</c:v>
                </c:pt>
                <c:pt idx="3">
                  <c:v>Princess Royal Hospital (-)</c:v>
                </c:pt>
                <c:pt idx="4">
                  <c:v>St Richard's Hospital (33)</c:v>
                </c:pt>
                <c:pt idx="5">
                  <c:v>Worthing Hospital (-)</c:v>
                </c:pt>
                <c:pt idx="6">
                  <c:v>Sussex Orthopaedic Centre (-)</c:v>
                </c:pt>
                <c:pt idx="7">
                  <c:v>Sussex Eye Hospital (-)</c:v>
                </c:pt>
              </c:strCache>
            </c:strRef>
          </c:cat>
          <c:val>
            <c:numRef>
              <c:f>Sheet1!$E$2:$E$9</c:f>
              <c:numCache>
                <c:formatCode>0.0;;</c:formatCode>
                <c:ptCount val="8"/>
                <c:pt idx="0">
                  <c:v>5.702626110975598</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(126)</c:v>
                </c:pt>
                <c:pt idx="1">
                  <c:v>Royal Sussex County Hospital (39)</c:v>
                </c:pt>
                <c:pt idx="2">
                  <c:v>Royal Alexandra Children's Hospital (-)</c:v>
                </c:pt>
                <c:pt idx="3">
                  <c:v>Princess Royal Hospital (-)</c:v>
                </c:pt>
                <c:pt idx="4">
                  <c:v>St Richard's Hospital (33)</c:v>
                </c:pt>
                <c:pt idx="5">
                  <c:v>Worthing Hospital (-)</c:v>
                </c:pt>
                <c:pt idx="6">
                  <c:v>Sussex Orthopaedic Centre (-)</c:v>
                </c:pt>
                <c:pt idx="7">
                  <c:v>Sussex Eye Hospital (-)</c:v>
                </c:pt>
              </c:strCache>
            </c:strRef>
          </c:cat>
          <c:val>
            <c:numRef>
              <c:f>Sheet1!$F$2:$F$9</c:f>
              <c:numCache>
                <c:formatCode>0.0;;</c:formatCode>
                <c:ptCount val="8"/>
                <c:pt idx="0">
                  <c:v>0</c:v>
                </c:pt>
                <c:pt idx="1">
                  <c:v>0</c:v>
                </c:pt>
                <c:pt idx="2">
                  <c:v>0</c:v>
                </c:pt>
                <c:pt idx="3">
                  <c:v>0</c:v>
                </c:pt>
                <c:pt idx="4">
                  <c:v>5.0992768798083672</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(126)</c:v>
                </c:pt>
                <c:pt idx="1">
                  <c:v>Royal Sussex County Hospital (39)</c:v>
                </c:pt>
                <c:pt idx="2">
                  <c:v>Royal Alexandra Children's Hospital (-)</c:v>
                </c:pt>
                <c:pt idx="3">
                  <c:v>Princess Royal Hospital (-)</c:v>
                </c:pt>
                <c:pt idx="4">
                  <c:v>St Richard's Hospital (33)</c:v>
                </c:pt>
                <c:pt idx="5">
                  <c:v>Worthing Hospital (-)</c:v>
                </c:pt>
                <c:pt idx="6">
                  <c:v>Sussex Orthopaedic Centre (-)</c:v>
                </c:pt>
                <c:pt idx="7">
                  <c:v>Sussex Eye Hospital (-)</c:v>
                </c:pt>
              </c:strCache>
            </c:strRef>
          </c:cat>
          <c:val>
            <c:numRef>
              <c:f>Sheet1!$G$2:$G$9</c:f>
              <c:numCache>
                <c:formatCode>0.0;;</c:formatCode>
                <c:ptCount val="8"/>
                <c:pt idx="0">
                  <c:v>0</c:v>
                </c:pt>
                <c:pt idx="1">
                  <c:v>6.6303694952828609</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(126)</c:v>
                </c:pt>
                <c:pt idx="1">
                  <c:v>Royal Sussex County Hospital (39)</c:v>
                </c:pt>
                <c:pt idx="2">
                  <c:v>Royal Alexandra Children's Hospital (-)</c:v>
                </c:pt>
                <c:pt idx="3">
                  <c:v>Princess Royal Hospital (-)</c:v>
                </c:pt>
                <c:pt idx="4">
                  <c:v>St Richard's Hospital (33)</c:v>
                </c:pt>
                <c:pt idx="5">
                  <c:v>Worthing Hospital (-)</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(126)</c:v>
                </c:pt>
                <c:pt idx="1">
                  <c:v>Royal Sussex County Hospital (39)</c:v>
                </c:pt>
                <c:pt idx="2">
                  <c:v>Royal Alexandra Children's Hospital (-)</c:v>
                </c:pt>
                <c:pt idx="3">
                  <c:v>Princess Royal Hospital (-)</c:v>
                </c:pt>
                <c:pt idx="4">
                  <c:v>St Richard's Hospital (33)</c:v>
                </c:pt>
                <c:pt idx="5">
                  <c:v>Worthing Hospital (-)</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(126)</c:v>
                </c:pt>
                <c:pt idx="1">
                  <c:v>Royal Sussex County Hospital (39)</c:v>
                </c:pt>
                <c:pt idx="2">
                  <c:v>Royal Alexandra Children's Hospital (-)</c:v>
                </c:pt>
                <c:pt idx="3">
                  <c:v>Princess Royal Hospital (-)</c:v>
                </c:pt>
                <c:pt idx="4">
                  <c:v>St Richard's Hospital (33)</c:v>
                </c:pt>
                <c:pt idx="5">
                  <c:v>Worthing Hospital (-)</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4.297373889024402</c:v>
                </c:pt>
                <c:pt idx="1">
                  <c:v>3.3696305047171391</c:v>
                </c:pt>
                <c:pt idx="2">
                  <c:v>0</c:v>
                </c:pt>
                <c:pt idx="3">
                  <c:v>0</c:v>
                </c:pt>
                <c:pt idx="4">
                  <c:v>4.9007231201916328</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(128)</c:v>
                </c:pt>
                <c:pt idx="1">
                  <c:v>Royal Sussex County Hospital (40)</c:v>
                </c:pt>
                <c:pt idx="2">
                  <c:v>Royal Alexandra Children's Hospital (-)</c:v>
                </c:pt>
                <c:pt idx="3">
                  <c:v>Princess Royal Hospital (-)</c:v>
                </c:pt>
                <c:pt idx="4">
                  <c:v>St Richard's Hospital (34)</c:v>
                </c:pt>
                <c:pt idx="5">
                  <c:v>Worthing Hospital (-)</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(128)</c:v>
                </c:pt>
                <c:pt idx="1">
                  <c:v>Royal Sussex County Hospital (40)</c:v>
                </c:pt>
                <c:pt idx="2">
                  <c:v>Royal Alexandra Children's Hospital (-)</c:v>
                </c:pt>
                <c:pt idx="3">
                  <c:v>Princess Royal Hospital (-)</c:v>
                </c:pt>
                <c:pt idx="4">
                  <c:v>St Richard's Hospital (34)</c:v>
                </c:pt>
                <c:pt idx="5">
                  <c:v>Worthing Hospital (-)</c:v>
                </c:pt>
                <c:pt idx="6">
                  <c:v>Sussex Orthopaedic Centre (-)</c:v>
                </c:pt>
                <c:pt idx="7">
                  <c:v>Sussex Eye Hospital (-)</c:v>
                </c:pt>
              </c:strCache>
            </c:strRef>
          </c:cat>
          <c:val>
            <c:numRef>
              <c:f>Sheet1!$E$2:$E$9</c:f>
              <c:numCache>
                <c:formatCode>0.0;;</c:formatCode>
                <c:ptCount val="8"/>
                <c:pt idx="0">
                  <c:v>6.6388731206568474</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(128)</c:v>
                </c:pt>
                <c:pt idx="1">
                  <c:v>Royal Sussex County Hospital (40)</c:v>
                </c:pt>
                <c:pt idx="2">
                  <c:v>Royal Alexandra Children's Hospital (-)</c:v>
                </c:pt>
                <c:pt idx="3">
                  <c:v>Princess Royal Hospital (-)</c:v>
                </c:pt>
                <c:pt idx="4">
                  <c:v>St Richard's Hospital (34)</c:v>
                </c:pt>
                <c:pt idx="5">
                  <c:v>Worthing Hospital (-)</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(128)</c:v>
                </c:pt>
                <c:pt idx="1">
                  <c:v>Royal Sussex County Hospital (40)</c:v>
                </c:pt>
                <c:pt idx="2">
                  <c:v>Royal Alexandra Children's Hospital (-)</c:v>
                </c:pt>
                <c:pt idx="3">
                  <c:v>Princess Royal Hospital (-)</c:v>
                </c:pt>
                <c:pt idx="4">
                  <c:v>St Richard's Hospital (34)</c:v>
                </c:pt>
                <c:pt idx="5">
                  <c:v>Worthing Hospital (-)</c:v>
                </c:pt>
                <c:pt idx="6">
                  <c:v>Sussex Orthopaedic Centre (-)</c:v>
                </c:pt>
                <c:pt idx="7">
                  <c:v>Sussex Eye Hospital (-)</c:v>
                </c:pt>
              </c:strCache>
            </c:strRef>
          </c:cat>
          <c:val>
            <c:numRef>
              <c:f>Sheet1!$G$2:$G$9</c:f>
              <c:numCache>
                <c:formatCode>0.0;;</c:formatCode>
                <c:ptCount val="8"/>
                <c:pt idx="0">
                  <c:v>0</c:v>
                </c:pt>
                <c:pt idx="1">
                  <c:v>7.4396622725960064</c:v>
                </c:pt>
                <c:pt idx="2">
                  <c:v>0</c:v>
                </c:pt>
                <c:pt idx="3">
                  <c:v>0</c:v>
                </c:pt>
                <c:pt idx="4">
                  <c:v>6.8857601594610296</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(128)</c:v>
                </c:pt>
                <c:pt idx="1">
                  <c:v>Royal Sussex County Hospital (40)</c:v>
                </c:pt>
                <c:pt idx="2">
                  <c:v>Royal Alexandra Children's Hospital (-)</c:v>
                </c:pt>
                <c:pt idx="3">
                  <c:v>Princess Royal Hospital (-)</c:v>
                </c:pt>
                <c:pt idx="4">
                  <c:v>St Richard's Hospital (34)</c:v>
                </c:pt>
                <c:pt idx="5">
                  <c:v>Worthing Hospital (-)</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(128)</c:v>
                </c:pt>
                <c:pt idx="1">
                  <c:v>Royal Sussex County Hospital (40)</c:v>
                </c:pt>
                <c:pt idx="2">
                  <c:v>Royal Alexandra Children's Hospital (-)</c:v>
                </c:pt>
                <c:pt idx="3">
                  <c:v>Princess Royal Hospital (-)</c:v>
                </c:pt>
                <c:pt idx="4">
                  <c:v>St Richard's Hospital (34)</c:v>
                </c:pt>
                <c:pt idx="5">
                  <c:v>Worthing Hospital (-)</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(128)</c:v>
                </c:pt>
                <c:pt idx="1">
                  <c:v>Royal Sussex County Hospital (40)</c:v>
                </c:pt>
                <c:pt idx="2">
                  <c:v>Royal Alexandra Children's Hospital (-)</c:v>
                </c:pt>
                <c:pt idx="3">
                  <c:v>Princess Royal Hospital (-)</c:v>
                </c:pt>
                <c:pt idx="4">
                  <c:v>St Richard's Hospital (34)</c:v>
                </c:pt>
                <c:pt idx="5">
                  <c:v>Worthing Hospital (-)</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3.3611268793431526</c:v>
                </c:pt>
                <c:pt idx="1">
                  <c:v>2.5603377274039936</c:v>
                </c:pt>
                <c:pt idx="2">
                  <c:v>0</c:v>
                </c:pt>
                <c:pt idx="3">
                  <c:v>0</c:v>
                </c:pt>
                <c:pt idx="4">
                  <c:v>3.1142398405389704</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(450)</c:v>
                </c:pt>
                <c:pt idx="1">
                  <c:v>Royal Sussex County Hospital (130)</c:v>
                </c:pt>
                <c:pt idx="2">
                  <c:v>Royal Alexandra Children's Hospital (-)</c:v>
                </c:pt>
                <c:pt idx="3">
                  <c:v>Princess Royal Hospital (56)</c:v>
                </c:pt>
                <c:pt idx="4">
                  <c:v>St Richard's Hospital (127)</c:v>
                </c:pt>
                <c:pt idx="5">
                  <c:v>Worthing Hospital (116)</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(450)</c:v>
                </c:pt>
                <c:pt idx="1">
                  <c:v>Royal Sussex County Hospital (130)</c:v>
                </c:pt>
                <c:pt idx="2">
                  <c:v>Royal Alexandra Children's Hospital (-)</c:v>
                </c:pt>
                <c:pt idx="3">
                  <c:v>Princess Royal Hospital (56)</c:v>
                </c:pt>
                <c:pt idx="4">
                  <c:v>St Richard's Hospital (127)</c:v>
                </c:pt>
                <c:pt idx="5">
                  <c:v>Worthing Hospital (116)</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(450)</c:v>
                </c:pt>
                <c:pt idx="1">
                  <c:v>Royal Sussex County Hospital (130)</c:v>
                </c:pt>
                <c:pt idx="2">
                  <c:v>Royal Alexandra Children's Hospital (-)</c:v>
                </c:pt>
                <c:pt idx="3">
                  <c:v>Princess Royal Hospital (56)</c:v>
                </c:pt>
                <c:pt idx="4">
                  <c:v>St Richard's Hospital (127)</c:v>
                </c:pt>
                <c:pt idx="5">
                  <c:v>Worthing Hospital (116)</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(450)</c:v>
                </c:pt>
                <c:pt idx="1">
                  <c:v>Royal Sussex County Hospital (130)</c:v>
                </c:pt>
                <c:pt idx="2">
                  <c:v>Royal Alexandra Children's Hospital (-)</c:v>
                </c:pt>
                <c:pt idx="3">
                  <c:v>Princess Royal Hospital (56)</c:v>
                </c:pt>
                <c:pt idx="4">
                  <c:v>St Richard's Hospital (127)</c:v>
                </c:pt>
                <c:pt idx="5">
                  <c:v>Worthing Hospital (116)</c:v>
                </c:pt>
                <c:pt idx="6">
                  <c:v>Sussex Orthopaedic Centre (-)</c:v>
                </c:pt>
                <c:pt idx="7">
                  <c:v>Sussex Eye Hospital (-)</c:v>
                </c:pt>
              </c:strCache>
            </c:strRef>
          </c:cat>
          <c:val>
            <c:numRef>
              <c:f>Sheet1!$G$2:$G$9</c:f>
              <c:numCache>
                <c:formatCode>0.0;;</c:formatCode>
                <c:ptCount val="8"/>
                <c:pt idx="0">
                  <c:v>6.1140173890425462</c:v>
                </c:pt>
                <c:pt idx="1">
                  <c:v>5.9536959818928912</c:v>
                </c:pt>
                <c:pt idx="2">
                  <c:v>0</c:v>
                </c:pt>
                <c:pt idx="3">
                  <c:v>6.4394622837111548</c:v>
                </c:pt>
                <c:pt idx="4">
                  <c:v>6.4442601360924954</c:v>
                </c:pt>
                <c:pt idx="5">
                  <c:v>5.8910795709284622</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(450)</c:v>
                </c:pt>
                <c:pt idx="1">
                  <c:v>Royal Sussex County Hospital (130)</c:v>
                </c:pt>
                <c:pt idx="2">
                  <c:v>Royal Alexandra Children's Hospital (-)</c:v>
                </c:pt>
                <c:pt idx="3">
                  <c:v>Princess Royal Hospital (56)</c:v>
                </c:pt>
                <c:pt idx="4">
                  <c:v>St Richard's Hospital (127)</c:v>
                </c:pt>
                <c:pt idx="5">
                  <c:v>Worthing Hospital (116)</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(450)</c:v>
                </c:pt>
                <c:pt idx="1">
                  <c:v>Royal Sussex County Hospital (130)</c:v>
                </c:pt>
                <c:pt idx="2">
                  <c:v>Royal Alexandra Children's Hospital (-)</c:v>
                </c:pt>
                <c:pt idx="3">
                  <c:v>Princess Royal Hospital (56)</c:v>
                </c:pt>
                <c:pt idx="4">
                  <c:v>St Richard's Hospital (127)</c:v>
                </c:pt>
                <c:pt idx="5">
                  <c:v>Worthing Hospital (116)</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(450)</c:v>
                </c:pt>
                <c:pt idx="1">
                  <c:v>Royal Sussex County Hospital (130)</c:v>
                </c:pt>
                <c:pt idx="2">
                  <c:v>Royal Alexandra Children's Hospital (-)</c:v>
                </c:pt>
                <c:pt idx="3">
                  <c:v>Princess Royal Hospital (56)</c:v>
                </c:pt>
                <c:pt idx="4">
                  <c:v>St Richard's Hospital (127)</c:v>
                </c:pt>
                <c:pt idx="5">
                  <c:v>Worthing Hospital (116)</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3.8859826109574538</c:v>
                </c:pt>
                <c:pt idx="1">
                  <c:v>4.0463040181071088</c:v>
                </c:pt>
                <c:pt idx="2">
                  <c:v>0</c:v>
                </c:pt>
                <c:pt idx="3">
                  <c:v>3.5605377162888452</c:v>
                </c:pt>
                <c:pt idx="4">
                  <c:v>3.5557398639075046</c:v>
                </c:pt>
                <c:pt idx="5">
                  <c:v>4.1089204290715378</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Royal Sussex County Hospital (89)</c:v>
                </c:pt>
                <c:pt idx="2">
                  <c:v>Royal Alexandra Children's Hospital (-)</c:v>
                </c:pt>
                <c:pt idx="3">
                  <c:v>Princess Royal Hospital (30)</c:v>
                </c:pt>
                <c:pt idx="4">
                  <c:v>St Richard's Hospital (84)</c:v>
                </c:pt>
                <c:pt idx="5">
                  <c:v>Worthing Hospital (75)</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Royal Sussex County Hospital (89)</c:v>
                </c:pt>
                <c:pt idx="2">
                  <c:v>Royal Alexandra Children's Hospital (-)</c:v>
                </c:pt>
                <c:pt idx="3">
                  <c:v>Princess Royal Hospital (30)</c:v>
                </c:pt>
                <c:pt idx="4">
                  <c:v>St Richard's Hospital (84)</c:v>
                </c:pt>
                <c:pt idx="5">
                  <c:v>Worthing Hospital (75)</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Royal Sussex County Hospital (89)</c:v>
                </c:pt>
                <c:pt idx="2">
                  <c:v>Royal Alexandra Children's Hospital (-)</c:v>
                </c:pt>
                <c:pt idx="3">
                  <c:v>Princess Royal Hospital (30)</c:v>
                </c:pt>
                <c:pt idx="4">
                  <c:v>St Richard's Hospital (84)</c:v>
                </c:pt>
                <c:pt idx="5">
                  <c:v>Worthing Hospital (75)</c:v>
                </c:pt>
                <c:pt idx="6">
                  <c:v>Sussex Orthopaedic Centre (-)</c:v>
                </c:pt>
                <c:pt idx="7">
                  <c:v>Sussex Eye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Royal Sussex County Hospital (89)</c:v>
                </c:pt>
                <c:pt idx="2">
                  <c:v>Royal Alexandra Children's Hospital (-)</c:v>
                </c:pt>
                <c:pt idx="3">
                  <c:v>Princess Royal Hospital (30)</c:v>
                </c:pt>
                <c:pt idx="4">
                  <c:v>St Richard's Hospital (84)</c:v>
                </c:pt>
                <c:pt idx="5">
                  <c:v>Worthing Hospital (75)</c:v>
                </c:pt>
                <c:pt idx="6">
                  <c:v>Sussex Orthopaedic Centre (-)</c:v>
                </c:pt>
                <c:pt idx="7">
                  <c:v>Sussex Eye Hospital (-)</c:v>
                </c:pt>
              </c:strCache>
            </c:strRef>
          </c:cat>
          <c:val>
            <c:numRef>
              <c:f>Sheet1!$G$2:$G$9</c:f>
              <c:numCache>
                <c:formatCode>0.0;;</c:formatCode>
                <c:ptCount val="8"/>
                <c:pt idx="0">
                  <c:v>5.6241566666130884</c:v>
                </c:pt>
                <c:pt idx="1">
                  <c:v>5.7901149244585017</c:v>
                </c:pt>
                <c:pt idx="2">
                  <c:v>0</c:v>
                </c:pt>
                <c:pt idx="3">
                  <c:v>5.2363814661314381</c:v>
                </c:pt>
                <c:pt idx="4">
                  <c:v>5.8446210775033682</c:v>
                </c:pt>
                <c:pt idx="5">
                  <c:v>5.054727744146339</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Royal Sussex County Hospital (89)</c:v>
                </c:pt>
                <c:pt idx="2">
                  <c:v>Royal Alexandra Children's Hospital (-)</c:v>
                </c:pt>
                <c:pt idx="3">
                  <c:v>Princess Royal Hospital (30)</c:v>
                </c:pt>
                <c:pt idx="4">
                  <c:v>St Richard's Hospital (84)</c:v>
                </c:pt>
                <c:pt idx="5">
                  <c:v>Worthing Hospital (75)</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Royal Sussex County Hospital (89)</c:v>
                </c:pt>
                <c:pt idx="2">
                  <c:v>Royal Alexandra Children's Hospital (-)</c:v>
                </c:pt>
                <c:pt idx="3">
                  <c:v>Princess Royal Hospital (30)</c:v>
                </c:pt>
                <c:pt idx="4">
                  <c:v>St Richard's Hospital (84)</c:v>
                </c:pt>
                <c:pt idx="5">
                  <c:v>Worthing Hospital (75)</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Royal Sussex County Hospital (89)</c:v>
                </c:pt>
                <c:pt idx="2">
                  <c:v>Royal Alexandra Children's Hospital (-)</c:v>
                </c:pt>
                <c:pt idx="3">
                  <c:v>Princess Royal Hospital (30)</c:v>
                </c:pt>
                <c:pt idx="4">
                  <c:v>St Richard's Hospital (84)</c:v>
                </c:pt>
                <c:pt idx="5">
                  <c:v>Worthing Hospital (75)</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4.3758433333869116</c:v>
                </c:pt>
                <c:pt idx="1">
                  <c:v>4.2098850755414983</c:v>
                </c:pt>
                <c:pt idx="2">
                  <c:v>0</c:v>
                </c:pt>
                <c:pt idx="3">
                  <c:v>4.7636185338685619</c:v>
                </c:pt>
                <c:pt idx="4">
                  <c:v>4.1553789224966318</c:v>
                </c:pt>
                <c:pt idx="5">
                  <c:v>4.945272255853661</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Sheet1!$F$2:$F$9</c:f>
              <c:numCache>
                <c:formatCode>0.0;;</c:formatCode>
                <c:ptCount val="8"/>
                <c:pt idx="0">
                  <c:v>0</c:v>
                </c:pt>
                <c:pt idx="1">
                  <c:v>0</c:v>
                </c:pt>
                <c:pt idx="2">
                  <c:v>0</c:v>
                </c:pt>
                <c:pt idx="3">
                  <c:v>0</c:v>
                </c:pt>
                <c:pt idx="4">
                  <c:v>7.6596973627314417</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Sheet1!$G$2:$G$9</c:f>
              <c:numCache>
                <c:formatCode>0.0;;</c:formatCode>
                <c:ptCount val="8"/>
                <c:pt idx="0">
                  <c:v>8.1702154597839414</c:v>
                </c:pt>
                <c:pt idx="1">
                  <c:v>8.3903451122195456</c:v>
                </c:pt>
                <c:pt idx="2">
                  <c:v>0</c:v>
                </c:pt>
                <c:pt idx="3">
                  <c:v>8.868240865049188</c:v>
                </c:pt>
                <c:pt idx="4">
                  <c:v>0</c:v>
                </c:pt>
                <c:pt idx="5">
                  <c:v>8.1749826747918561</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(467)</c:v>
                </c:pt>
                <c:pt idx="1">
                  <c:v>Royal Sussex County Hospital (136)</c:v>
                </c:pt>
                <c:pt idx="2">
                  <c:v>Royal Alexandra Children's Hospital (-)</c:v>
                </c:pt>
                <c:pt idx="3">
                  <c:v>Princess Royal Hospital (58)</c:v>
                </c:pt>
                <c:pt idx="4">
                  <c:v>St Richard's Hospital (132)</c:v>
                </c:pt>
                <c:pt idx="5">
                  <c:v>Worthing Hospital (120)</c:v>
                </c:pt>
                <c:pt idx="6">
                  <c:v>Sussex Orthopaedic Centre (-)</c:v>
                </c:pt>
                <c:pt idx="7">
                  <c:v>Sussex Eye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1.8297845402160586</c:v>
                </c:pt>
                <c:pt idx="1">
                  <c:v>1.6096548877804544</c:v>
                </c:pt>
                <c:pt idx="2">
                  <c:v>0</c:v>
                </c:pt>
                <c:pt idx="3">
                  <c:v>1.131759134950812</c:v>
                </c:pt>
                <c:pt idx="4">
                  <c:v>2.3403026372685583</c:v>
                </c:pt>
                <c:pt idx="5">
                  <c:v>1.8250173252081439</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818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RYR | University Hospitals Sussex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818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RYR | University Hospitals Sussex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RYR | University Hospitals Sussex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University Hospitals Sussex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52148608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532589295"/>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50255687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25495758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775739234"/>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683130849"/>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Hospitals Sussex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Sussex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Taking medication:</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able to take medication they brought with them when they need to</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6500618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71318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68287561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1254117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424058205"/>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917509896"/>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0756873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53958187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64026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4833798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38162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6427042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809964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74017884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20888946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3563119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90915053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2683372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985253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42449222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47075927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2812831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1204984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75711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12397933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0661663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99975517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659670673"/>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19766828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35529701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69586871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14392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1484894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40745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358859415"/>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2875085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57853462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58044404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52957067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4547643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1224058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19730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7371053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222820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29967916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65652316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65155814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57337534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2409746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42345423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32691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27273631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8053712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86648413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29508018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0145815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53739791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8565289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47201809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31576224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23979477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340567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09299043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15648066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70008902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70315637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459341166"/>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14650069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85308730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7339844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39722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80120019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6571130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945701434"/>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33758138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37919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5385194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26553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203407685"/>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0510615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30999536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28726706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58196846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92955030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9259806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49106304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09267202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03605315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26253921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3678528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85774827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26969678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7347022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6884288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6797075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96312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26280932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3624519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24838199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6794180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6668411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721287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24358827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4769204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89709095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5573776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0692911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21466469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46120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7680869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13529737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288483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9739518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0118863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3201366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9415139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64143424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9724811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6161696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5954426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7195301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2966271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40090735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8659272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1054411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2330137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2437964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9363727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4051711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1409879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0430194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7771019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2483599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3019768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9060036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4025333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2770119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2952179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5800263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1854826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3682051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6979572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97344209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21568923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33360983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02064066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7702960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6399172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2791448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1069546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58649450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4014737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03058696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2497239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09484152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6045657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68078130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4971133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4390095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302032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37254471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2596583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40395808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1528386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4265019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34783975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84122417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40529423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4982077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67798401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38655262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18205578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5555204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55144201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8479786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4964298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0185369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558376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9650464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0073677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5687709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0446489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6858271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202445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032847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1269001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786459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5897201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084097738"/>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7986861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84%</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72%</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28%</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41812135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53784126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76689771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523160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007451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565562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3828537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711550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7816656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671598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313584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699881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4258629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673870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7160495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720567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0325017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324011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429017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033695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032622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485381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976161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8840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724063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645831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531376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08670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314634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95514387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767703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93403394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28617372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111412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080773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476871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8451149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156525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645415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7505190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38739769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128576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784155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654877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6018459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999001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383957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920925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1250777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7519753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584022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8464705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7180476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547001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17109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10884</TotalTime>
  <Words>15990</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Hospitals Sussex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2025-08-05T10:52:11Z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